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 id="2147483680" r:id="rId2"/>
    <p:sldMasterId id="2147483681" r:id="rId3"/>
  </p:sldMasterIdLst>
  <p:notesMasterIdLst>
    <p:notesMasterId r:id="rId38"/>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Lst>
  <p:sldSz cx="9144000" cy="6858000" type="screen4x3"/>
  <p:notesSz cx="6858000" cy="9144000"/>
  <p:embeddedFontLst>
    <p:embeddedFont>
      <p:font typeface="Calibri" pitchFamily="34" charset="0"/>
      <p:regular r:id="rId39"/>
      <p:bold r:id="rId40"/>
      <p:italic r:id="rId41"/>
      <p:boldItalic r:id="rId42"/>
    </p:embeddedFont>
    <p:embeddedFont>
      <p:font typeface="Open Sans" charset="0"/>
      <p:regular r:id="rId43"/>
      <p:bold r:id="rId44"/>
      <p:italic r:id="rId45"/>
      <p:boldItalic r:id="rId46"/>
    </p:embeddedFont>
    <p:embeddedFont>
      <p:font typeface="Quattrocento Sans" charset="0"/>
      <p:bold r:id="rId47"/>
      <p:italic r:id="rId48"/>
      <p:boldItalic r:id="rId49"/>
    </p:embeddedFont>
    <p:embeddedFont>
      <p:font typeface="PT Sans Narrow" charset="0"/>
      <p:regular r:id="rId50"/>
      <p:bold r:id="rId51"/>
    </p:embeddedFont>
    <p:embeddedFont>
      <p:font typeface="Century Gothic" pitchFamily="34" charset="0"/>
      <p:regular r:id="rId52"/>
      <p:bold r:id="rId53"/>
      <p:italic r:id="rId54"/>
      <p:boldItalic r:id="rId55"/>
    </p:embeddedFont>
    <p:embeddedFont>
      <p:font typeface="Trebuchet MS" pitchFamily="34" charset="0"/>
      <p:regular r:id="rId56"/>
      <p:bold r:id="rId57"/>
      <p:italic r:id="rId58"/>
      <p:boldItalic r:id="rId59"/>
    </p:embeddedFont>
    <p:embeddedFont>
      <p:font typeface="Georgia" pitchFamily="18"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varScale="1">
        <p:scale>
          <a:sx n="110" d="100"/>
          <a:sy n="110" d="100"/>
        </p:scale>
        <p:origin x="-1644"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font" Target="fonts/font25.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66"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1.fntdata"/><Relationship Id="rId57" Type="http://schemas.openxmlformats.org/officeDocument/2006/relationships/font" Target="fonts/font19.fntdata"/><Relationship Id="rId61" Type="http://schemas.openxmlformats.org/officeDocument/2006/relationships/font" Target="fonts/font23.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13.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font" Target="fonts/font2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400"/>
              <a:t>When we asked Self-Advocates what they want from DSPs, they said: (Ask what each area means)</a:t>
            </a:r>
            <a:endParaRPr sz="1400"/>
          </a:p>
          <a:p>
            <a:pPr marL="0" lvl="0" indent="0" algn="l" rtl="0">
              <a:spcBef>
                <a:spcPts val="0"/>
              </a:spcBef>
              <a:spcAft>
                <a:spcPts val="0"/>
              </a:spcAft>
              <a:buNone/>
            </a:pPr>
            <a:endParaRPr sz="1400"/>
          </a:p>
          <a:p>
            <a:pPr marL="457200" lvl="0" indent="-317500" algn="l" rtl="0">
              <a:spcBef>
                <a:spcPts val="0"/>
              </a:spcBef>
              <a:spcAft>
                <a:spcPts val="0"/>
              </a:spcAft>
              <a:buSzPts val="1400"/>
              <a:buChar char="-"/>
            </a:pPr>
            <a:r>
              <a:rPr lang="en-US" sz="1400"/>
              <a:t>Nothing about us without us: All decisions should be made by the person and when a person requires more support, advocacy should take place alongside the person</a:t>
            </a:r>
            <a:endParaRPr sz="1400"/>
          </a:p>
          <a:p>
            <a:pPr marL="457200" lvl="0" indent="-317500" algn="l" rtl="0">
              <a:spcBef>
                <a:spcPts val="0"/>
              </a:spcBef>
              <a:spcAft>
                <a:spcPts val="0"/>
              </a:spcAft>
              <a:buSzPts val="1400"/>
              <a:buChar char="-"/>
            </a:pPr>
            <a:r>
              <a:rPr lang="en-US" sz="1400"/>
              <a:t>This is my life, my meeting!  at meetings: The person should determine the topics to be discussed, who will attend the meeting and can write an agenda in advance with support if needed.  </a:t>
            </a:r>
            <a:endParaRPr sz="1400"/>
          </a:p>
          <a:p>
            <a:pPr marL="457200" lvl="0" indent="-317500" algn="l" rtl="0">
              <a:spcBef>
                <a:spcPts val="0"/>
              </a:spcBef>
              <a:spcAft>
                <a:spcPts val="0"/>
              </a:spcAft>
              <a:buSzPts val="1400"/>
              <a:buChar char="-"/>
            </a:pPr>
            <a:r>
              <a:rPr lang="en-US" sz="1400"/>
              <a:t>Support me even when it’s hard</a:t>
            </a:r>
            <a:endParaRPr sz="1400"/>
          </a:p>
          <a:p>
            <a:pPr marL="457200" lvl="0" indent="-317500" algn="l" rtl="0">
              <a:spcBef>
                <a:spcPts val="0"/>
              </a:spcBef>
              <a:spcAft>
                <a:spcPts val="0"/>
              </a:spcAft>
              <a:buSzPts val="1400"/>
              <a:buChar char="-"/>
            </a:pPr>
            <a:r>
              <a:rPr lang="en-US" sz="1400"/>
              <a:t>Treat me with respect: engage in adult/adult interactions</a:t>
            </a:r>
            <a:endParaRPr sz="1400"/>
          </a:p>
          <a:p>
            <a:pPr marL="457200" lvl="0" indent="-317500" algn="l" rtl="0">
              <a:spcBef>
                <a:spcPts val="0"/>
              </a:spcBef>
              <a:spcAft>
                <a:spcPts val="0"/>
              </a:spcAft>
              <a:buSzPts val="1400"/>
              <a:buChar char="-"/>
            </a:pPr>
            <a:r>
              <a:rPr lang="en-US" sz="1400"/>
              <a:t>Listen to what I have to say: through words, actions and my way of communicating</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US" sz="1400"/>
              <a:t>This is feedback we received from people who are able to tell us what they want.  We know there are many people out there that we support that can not discuss their feelings in words.  Regardless of which ways people communicate, these are important concepts for all. </a:t>
            </a:r>
            <a:endParaRPr sz="1400"/>
          </a:p>
        </p:txBody>
      </p:sp>
      <p:sp>
        <p:nvSpPr>
          <p:cNvPr id="306" name="Google Shape;30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51b3577906_0_28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g51b3577906_0_2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400"/>
              <a:t>Play video from Tish (we still need one)</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US" sz="1400"/>
              <a:t>Conclude with: Now that we have heard from Self-Advocates, how do we go about providing support?  There are challenges.  How do we know what to do? (next slide)</a:t>
            </a:r>
            <a:endParaRPr sz="1400"/>
          </a:p>
        </p:txBody>
      </p:sp>
      <p:sp>
        <p:nvSpPr>
          <p:cNvPr id="313" name="Google Shape;313;g51b3577906_0_2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51b3577906_0_298: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51b3577906_0_29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400"/>
              <a:t>In addition to the NY State DSP Core Competencies, we have the NADSP Code of Ethics, which is a roadmap to making ethical decisions.  (Quickly read through the 9 tenets)</a:t>
            </a:r>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51b3577906_0_29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51b3577906_0_2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400"/>
              <a:t>We are going to present you with a few scenarios, situations that are likely to come up for you, as a DSP.  Think about the NADSP Code of Ethics and what you would do in each situation.</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US" sz="1400"/>
              <a:t>Plickers questions to follow or next slides can be used in place of plickers.  </a:t>
            </a:r>
            <a:endParaRPr sz="1400"/>
          </a:p>
        </p:txBody>
      </p:sp>
      <p:sp>
        <p:nvSpPr>
          <p:cNvPr id="327" name="Google Shape;327;g51b3577906_0_29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5789b236f0_0_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5789b236f0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g5789b236f0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51b3577906_0_60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51b3577906_0_60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400"/>
              <a:t>Ask why the answer is b</a:t>
            </a:r>
            <a:endParaRPr sz="1400"/>
          </a:p>
          <a:p>
            <a:pPr marL="0" lvl="0" indent="0" algn="l" rtl="0">
              <a:spcBef>
                <a:spcPts val="0"/>
              </a:spcBef>
              <a:spcAft>
                <a:spcPts val="0"/>
              </a:spcAft>
              <a:buNone/>
            </a:pPr>
            <a:endParaRPr sz="1400"/>
          </a:p>
          <a:p>
            <a:pPr marL="0" lvl="0" indent="0" algn="l" rtl="0">
              <a:spcBef>
                <a:spcPts val="0"/>
              </a:spcBef>
              <a:spcAft>
                <a:spcPts val="0"/>
              </a:spcAft>
              <a:buClr>
                <a:schemeClr val="dk1"/>
              </a:buClr>
              <a:buSzPts val="1100"/>
              <a:buFont typeface="Arial"/>
              <a:buNone/>
            </a:pPr>
            <a:r>
              <a:rPr lang="en-US" sz="1400">
                <a:solidFill>
                  <a:srgbClr val="000000"/>
                </a:solidFill>
              </a:rPr>
              <a:t>We want to check the bruise (physical well being) and in a private area (emotional well-being &amp; respect).  We also want to treat John’s Mom with respect to support John’s relationship as well as our partnership.</a:t>
            </a:r>
            <a:endParaRPr sz="1400">
              <a:solidFill>
                <a:srgbClr val="000000"/>
              </a:solidFill>
            </a:endParaRPr>
          </a:p>
          <a:p>
            <a:pPr marL="0" lvl="0" indent="0" algn="l" rtl="0">
              <a:spcBef>
                <a:spcPts val="0"/>
              </a:spcBef>
              <a:spcAft>
                <a:spcPts val="0"/>
              </a:spcAft>
              <a:buClr>
                <a:schemeClr val="dk1"/>
              </a:buClr>
              <a:buSzPts val="1100"/>
              <a:buFont typeface="Arial"/>
              <a:buNone/>
            </a:pPr>
            <a:endParaRPr sz="1400" b="1">
              <a:solidFill>
                <a:srgbClr val="0070C0"/>
              </a:solidFill>
            </a:endParaRPr>
          </a:p>
          <a:p>
            <a:pPr marL="0" lvl="0" indent="0" algn="l" rtl="0">
              <a:spcBef>
                <a:spcPts val="0"/>
              </a:spcBef>
              <a:spcAft>
                <a:spcPts val="0"/>
              </a:spcAft>
              <a:buNone/>
            </a:pPr>
            <a:endParaRPr/>
          </a:p>
        </p:txBody>
      </p:sp>
      <p:sp>
        <p:nvSpPr>
          <p:cNvPr id="342" name="Google Shape;342;g51b3577906_0_60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5789b236f0_0_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5789b236f0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endParaRPr sz="1400"/>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50" name="Google Shape;350;g5789b236f0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51b3577906_0_36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51b3577906_0_3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400"/>
              <a:t>Ask why the answer is d.</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US" sz="1400"/>
              <a:t>Our first allegiance is to Susan, not the other DSP.  We want to show respect for Susan and keep her information confidential.  This may be a great conversation to engage in, in a different environment.</a:t>
            </a:r>
            <a:endParaRPr sz="1400"/>
          </a:p>
        </p:txBody>
      </p:sp>
      <p:sp>
        <p:nvSpPr>
          <p:cNvPr id="357" name="Google Shape;357;g51b3577906_0_36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5789b236f0_0_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5789b236f0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g5789b236f0_0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51b3577906_0_37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51b3577906_0_3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400"/>
              <a:t>Ask why the answer is c.</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US" sz="1400"/>
              <a:t>We want to center this experience around Amy and foster growth of her relationships in the community.  Amy should have the opportunity to advocate for herself.</a:t>
            </a:r>
            <a:endParaRPr sz="1400"/>
          </a:p>
        </p:txBody>
      </p:sp>
      <p:sp>
        <p:nvSpPr>
          <p:cNvPr id="372" name="Google Shape;372;g51b3577906_0_37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51b3577906_0_9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51b3577906_0_9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This is a quick introduction of leads and RCWT</a:t>
            </a:r>
            <a:endParaRPr/>
          </a:p>
        </p:txBody>
      </p:sp>
      <p:sp>
        <p:nvSpPr>
          <p:cNvPr id="235" name="Google Shape;235;g51b3577906_0_9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5789b236f0_0_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5789b236f0_0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0" name="Google Shape;380;g5789b236f0_0_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51b3577906_0_6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51b3577906_0_6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400"/>
              <a:t>Ask why is the answer b.</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US" sz="1400"/>
              <a:t>When you are in the situation, you have to do the best you can to support Kenny in his choices.  We have all been in these types of situations and have learned from them.  If we have an allegiance to Kenny, this means we are going to think ahead and be proactive.  By bringing a preferred gluten free dish, we are supporting Kenny’s physical well being, as well as his emotional well being.  He will not feel left out at the party.  Support Kenny in making informed decisions about what he would like to bring.  </a:t>
            </a:r>
            <a:endParaRPr sz="1400"/>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87" name="Google Shape;387;g51b3577906_0_6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51b3577906_0_38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51b3577906_0_3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400"/>
              <a:t>Regardless of the challenges and ethical dilemmas you face, you are doing great work. You are teaching people and supporting them to direct the course of their own lives.  You are bringing the Core Competencies and Code of Ethics into what you do every day.  Let’s look at some of your Wow moments...</a:t>
            </a:r>
            <a:endParaRPr sz="1400"/>
          </a:p>
        </p:txBody>
      </p:sp>
      <p:sp>
        <p:nvSpPr>
          <p:cNvPr id="395" name="Google Shape;395;g51b3577906_0_38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51b3577906_0_39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51b3577906_0_39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400"/>
              <a:t>Which Core Competencies are shown in this Wow moment?</a:t>
            </a:r>
            <a:endParaRPr/>
          </a:p>
        </p:txBody>
      </p:sp>
      <p:sp>
        <p:nvSpPr>
          <p:cNvPr id="402" name="Google Shape;402;g51b3577906_0_39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594a613ffc_0_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594a613ffc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400"/>
              <a:t>- Jenny wants to be a part of her sister’ wedding party</a:t>
            </a:r>
            <a:endParaRPr sz="1400"/>
          </a:p>
          <a:p>
            <a:pPr marL="0" lvl="0" indent="0" algn="l" rtl="0">
              <a:spcBef>
                <a:spcPts val="0"/>
              </a:spcBef>
              <a:spcAft>
                <a:spcPts val="0"/>
              </a:spcAft>
              <a:buNone/>
            </a:pPr>
            <a:r>
              <a:rPr lang="en-US" sz="1400"/>
              <a:t>- Her relationship will continue to grow and flourish with the support of DSPs</a:t>
            </a:r>
            <a:endParaRPr sz="1400"/>
          </a:p>
          <a:p>
            <a:pPr marL="0" lvl="0" indent="0" algn="l" rtl="0">
              <a:spcBef>
                <a:spcPts val="0"/>
              </a:spcBef>
              <a:spcAft>
                <a:spcPts val="0"/>
              </a:spcAft>
              <a:buNone/>
            </a:pPr>
            <a:r>
              <a:rPr lang="en-US" sz="1400"/>
              <a:t>- Jenny will get to be a part of the bridal shower and even the bachelorette party with friends</a:t>
            </a:r>
            <a:endParaRPr sz="1400"/>
          </a:p>
        </p:txBody>
      </p:sp>
      <p:sp>
        <p:nvSpPr>
          <p:cNvPr id="411" name="Google Shape;411;g594a613ffc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51b3577906_0_40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51b3577906_0_4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400"/>
              <a:t>Which Core Competencies are shown in this Wow moment?</a:t>
            </a:r>
            <a:endParaRPr sz="1400"/>
          </a:p>
          <a:p>
            <a:pPr marL="0" lvl="0" indent="0" algn="l" rtl="0">
              <a:spcBef>
                <a:spcPts val="0"/>
              </a:spcBef>
              <a:spcAft>
                <a:spcPts val="0"/>
              </a:spcAft>
              <a:buNone/>
            </a:pPr>
            <a:endParaRPr sz="1400"/>
          </a:p>
        </p:txBody>
      </p:sp>
      <p:sp>
        <p:nvSpPr>
          <p:cNvPr id="422" name="Google Shape;422;g51b3577906_0_40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594a613ffc_0_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594a613ffc_0_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sz="1400"/>
              <a:t>Staff followed the emergency plans in place and were able to keep people safe</a:t>
            </a:r>
            <a:endParaRPr sz="1400"/>
          </a:p>
          <a:p>
            <a:pPr marL="457200" lvl="0" indent="-317500" algn="l" rtl="0">
              <a:spcBef>
                <a:spcPts val="0"/>
              </a:spcBef>
              <a:spcAft>
                <a:spcPts val="0"/>
              </a:spcAft>
              <a:buClr>
                <a:schemeClr val="dk1"/>
              </a:buClr>
              <a:buSzPts val="1400"/>
              <a:buChar char="-"/>
            </a:pPr>
            <a:r>
              <a:rPr lang="en-US" sz="1400"/>
              <a:t>Because of the positive relationships built, DSPs were able to support people in relocating to a different place, while keeping each person’s unique capacities and personalities in mind</a:t>
            </a:r>
            <a:endParaRPr/>
          </a:p>
        </p:txBody>
      </p:sp>
      <p:sp>
        <p:nvSpPr>
          <p:cNvPr id="431" name="Google Shape;431;g594a613ffc_0_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51b3577906_0_4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51b3577906_0_4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400"/>
              <a:t>Which Core Competencies are shown in this Wow moment?</a:t>
            </a:r>
            <a:endParaRPr sz="1400"/>
          </a:p>
        </p:txBody>
      </p:sp>
      <p:sp>
        <p:nvSpPr>
          <p:cNvPr id="442" name="Google Shape;442;g51b3577906_0_4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594a613ffc_0_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594a613ffc_0_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sz="1400"/>
              <a:t>DJ loves dogs</a:t>
            </a:r>
            <a:endParaRPr sz="1400"/>
          </a:p>
          <a:p>
            <a:pPr marL="457200" lvl="0" indent="-317500" algn="l" rtl="0">
              <a:spcBef>
                <a:spcPts val="0"/>
              </a:spcBef>
              <a:spcAft>
                <a:spcPts val="0"/>
              </a:spcAft>
              <a:buSzPts val="1400"/>
              <a:buChar char="-"/>
            </a:pPr>
            <a:r>
              <a:rPr lang="en-US" sz="1400"/>
              <a:t>This is a way to support his emotional well being and health, while engaging in activities with a community member</a:t>
            </a:r>
            <a:endParaRPr sz="1400"/>
          </a:p>
        </p:txBody>
      </p:sp>
      <p:sp>
        <p:nvSpPr>
          <p:cNvPr id="451" name="Google Shape;451;g594a613ffc_0_5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594a613ffc_0_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594a613ffc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400"/>
              <a:t>Which Core Competencies are shown in this Wow moment?</a:t>
            </a:r>
            <a:endParaRPr/>
          </a:p>
        </p:txBody>
      </p:sp>
      <p:sp>
        <p:nvSpPr>
          <p:cNvPr id="462" name="Google Shape;462;g594a613ffc_0_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51b3577906_0_19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51b3577906_0_19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Ask audience if they are familiar with the NY State DSP Core Competencies and if they have been evaluated.  Run through the Core Competencies pretty quickly (probably spend 1 or 2 minutes on this slide)</a:t>
            </a:r>
            <a:endParaRPr/>
          </a:p>
        </p:txBody>
      </p:sp>
      <p:sp>
        <p:nvSpPr>
          <p:cNvPr id="246" name="Google Shape;246;g51b3577906_0_19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594a613ffc_0_5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594a613ffc_0_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sz="1400"/>
              <a:t>Alex loves his home and has stated that he wants to live here forever</a:t>
            </a:r>
            <a:endParaRPr sz="1400"/>
          </a:p>
          <a:p>
            <a:pPr marL="457200" lvl="0" indent="-317500" algn="l" rtl="0">
              <a:spcBef>
                <a:spcPts val="0"/>
              </a:spcBef>
              <a:spcAft>
                <a:spcPts val="0"/>
              </a:spcAft>
              <a:buSzPts val="1400"/>
              <a:buChar char="-"/>
            </a:pPr>
            <a:r>
              <a:rPr lang="en-US" sz="1400"/>
              <a:t>Staff supported Alex in advocating for himself to gain citizenship, while showing respect for diversity and inclusion</a:t>
            </a:r>
            <a:endParaRPr sz="1400"/>
          </a:p>
        </p:txBody>
      </p:sp>
      <p:sp>
        <p:nvSpPr>
          <p:cNvPr id="471" name="Google Shape;471;g594a613ffc_0_5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94a613ffc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94a613ffc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400"/>
              <a:t>You support people in doing so much:  people are becoming DJs, Having relationships, getting jobs and going to Disney.</a:t>
            </a:r>
            <a:endParaRPr sz="1400"/>
          </a:p>
        </p:txBody>
      </p:sp>
      <p:sp>
        <p:nvSpPr>
          <p:cNvPr id="482" name="Google Shape;482;g594a613ffc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594a613ffc_0_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594a613ffc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400"/>
              <a:t>People are becoming musicians, participating in pride parades, taking Karate and celebrating 80th birthdays with family and friends.</a:t>
            </a:r>
            <a:endParaRPr sz="1400"/>
          </a:p>
        </p:txBody>
      </p:sp>
      <p:sp>
        <p:nvSpPr>
          <p:cNvPr id="494" name="Google Shape;494;g594a613ffc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51b3577906_0_38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51b3577906_0_3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400"/>
              <a:t>You are the people that spend the most time with people we support.  Thank you for all that you do!</a:t>
            </a:r>
            <a:endParaRPr sz="1400"/>
          </a:p>
        </p:txBody>
      </p:sp>
      <p:sp>
        <p:nvSpPr>
          <p:cNvPr id="506" name="Google Shape;506;g51b3577906_0_38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2" name="Google Shape;512;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400"/>
              <a:t>Today we are going to let you know what RCWT has heard from DSPs, as well as Self-Advocates.  We will also talk about some of the ethical decisions you have to make and highlight some of the many successes of DSPs.</a:t>
            </a:r>
            <a:endParaRPr sz="1400"/>
          </a:p>
        </p:txBody>
      </p:sp>
      <p:sp>
        <p:nvSpPr>
          <p:cNvPr id="255" name="Google Shape;25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58a3058de2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58a3058de2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400"/>
              <a:t>Last year at this event, we took the opportunity to get feedback from DSPs through a survey.  What you have to say is important to us.  We feel that if we can support you, you will in turn be able to support people and bring the Core Competencies into day to day practice.   Let’s see what DSPs had to say...</a:t>
            </a:r>
            <a:endParaRPr sz="1400"/>
          </a:p>
        </p:txBody>
      </p:sp>
      <p:sp>
        <p:nvSpPr>
          <p:cNvPr id="263" name="Google Shape;263;g58a3058de2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58a3058de2_0_1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58a3058de2_0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400"/>
              <a:t>(Across all Regions) When asked: What are the top 3 reasons you stay in the role of a DSP?, DSPs said:</a:t>
            </a:r>
            <a:endParaRPr sz="1400"/>
          </a:p>
          <a:p>
            <a:pPr marL="457200" lvl="0" indent="-317500" algn="l" rtl="0">
              <a:spcBef>
                <a:spcPts val="0"/>
              </a:spcBef>
              <a:spcAft>
                <a:spcPts val="0"/>
              </a:spcAft>
              <a:buSzPts val="1400"/>
              <a:buFont typeface="Calibri"/>
              <a:buAutoNum type="arabicPeriod"/>
            </a:pPr>
            <a:r>
              <a:rPr lang="en-US" sz="1400"/>
              <a:t>My supervisor is supportive</a:t>
            </a:r>
            <a:endParaRPr sz="1400"/>
          </a:p>
          <a:p>
            <a:pPr marL="457200" lvl="0" indent="-317500" algn="l" rtl="0">
              <a:spcBef>
                <a:spcPts val="0"/>
              </a:spcBef>
              <a:spcAft>
                <a:spcPts val="0"/>
              </a:spcAft>
              <a:buSzPts val="1400"/>
              <a:buFont typeface="Calibri"/>
              <a:buAutoNum type="arabicPeriod"/>
            </a:pPr>
            <a:r>
              <a:rPr lang="en-US" sz="1400"/>
              <a:t>Other:</a:t>
            </a:r>
            <a:endParaRPr sz="1400"/>
          </a:p>
          <a:p>
            <a:pPr marL="457200" lvl="0" indent="0" algn="l" rtl="0">
              <a:spcBef>
                <a:spcPts val="0"/>
              </a:spcBef>
              <a:spcAft>
                <a:spcPts val="0"/>
              </a:spcAft>
              <a:buNone/>
            </a:pPr>
            <a:r>
              <a:rPr lang="en-US" sz="1400"/>
              <a:t>*Because of the relationships with people I support</a:t>
            </a:r>
            <a:endParaRPr sz="1400"/>
          </a:p>
          <a:p>
            <a:pPr marL="457200" lvl="0" indent="0" algn="l" rtl="0">
              <a:spcBef>
                <a:spcPts val="0"/>
              </a:spcBef>
              <a:spcAft>
                <a:spcPts val="0"/>
              </a:spcAft>
              <a:buNone/>
            </a:pPr>
            <a:r>
              <a:rPr lang="en-US" sz="1400"/>
              <a:t>*Making a difference</a:t>
            </a:r>
            <a:endParaRPr sz="1400"/>
          </a:p>
          <a:p>
            <a:pPr marL="457200" lvl="0" indent="0" algn="l" rtl="0">
              <a:spcBef>
                <a:spcPts val="0"/>
              </a:spcBef>
              <a:spcAft>
                <a:spcPts val="0"/>
              </a:spcAft>
              <a:buNone/>
            </a:pPr>
            <a:r>
              <a:rPr lang="en-US" sz="1400"/>
              <a:t>*Giving back</a:t>
            </a:r>
            <a:endParaRPr sz="1400"/>
          </a:p>
          <a:p>
            <a:pPr marL="457200" lvl="0" indent="-317500" algn="l" rtl="0">
              <a:spcBef>
                <a:spcPts val="0"/>
              </a:spcBef>
              <a:spcAft>
                <a:spcPts val="0"/>
              </a:spcAft>
              <a:buSzPts val="1400"/>
              <a:buFont typeface="Calibri"/>
              <a:buAutoNum type="arabicPeriod"/>
            </a:pPr>
            <a:r>
              <a:rPr lang="en-US" sz="1400"/>
              <a:t>Opportunities for Advancement</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US" sz="1400"/>
              <a:t>*Regional Results were a bit different (Top response first):</a:t>
            </a:r>
            <a:endParaRPr sz="1400"/>
          </a:p>
          <a:p>
            <a:pPr marL="0" lvl="0" indent="0" algn="l" rtl="0">
              <a:spcBef>
                <a:spcPts val="0"/>
              </a:spcBef>
              <a:spcAft>
                <a:spcPts val="0"/>
              </a:spcAft>
              <a:buNone/>
            </a:pPr>
            <a:r>
              <a:rPr lang="en-US" sz="1400"/>
              <a:t>Capital: Other, My supervisor is supportive, Relationships with my co-workers</a:t>
            </a:r>
            <a:endParaRPr sz="1400"/>
          </a:p>
          <a:p>
            <a:pPr marL="0" lvl="0" indent="0" algn="l" rtl="0">
              <a:spcBef>
                <a:spcPts val="0"/>
              </a:spcBef>
              <a:spcAft>
                <a:spcPts val="0"/>
              </a:spcAft>
              <a:buNone/>
            </a:pPr>
            <a:r>
              <a:rPr lang="en-US" sz="1400"/>
              <a:t>Hudson: Other, Opportunities for Advancement, My supervisor is supportive</a:t>
            </a:r>
            <a:endParaRPr sz="1400"/>
          </a:p>
          <a:p>
            <a:pPr marL="0" lvl="0" indent="0" algn="l" rtl="0">
              <a:spcBef>
                <a:spcPts val="0"/>
              </a:spcBef>
              <a:spcAft>
                <a:spcPts val="0"/>
              </a:spcAft>
              <a:buNone/>
            </a:pPr>
            <a:r>
              <a:rPr lang="en-US" sz="1400"/>
              <a:t>Long Island: Other, My supervisor is supportive, Opportunities for Advancement</a:t>
            </a:r>
            <a:endParaRPr sz="1400"/>
          </a:p>
          <a:p>
            <a:pPr marL="0" lvl="0" indent="0" algn="l" rtl="0">
              <a:spcBef>
                <a:spcPts val="0"/>
              </a:spcBef>
              <a:spcAft>
                <a:spcPts val="0"/>
              </a:spcAft>
              <a:buNone/>
            </a:pPr>
            <a:r>
              <a:rPr lang="en-US" sz="1400"/>
              <a:t>NYC: My supervisor is supportive, Other, Relationships with my co-workers</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US" sz="1400"/>
              <a:t>One of the focuses of RCWT has been to support Frontline Supervisors with skill development by providing trainings, workshops and other resources.  Skilled Frontline Supervisors are better supports to all of you.</a:t>
            </a:r>
            <a:endParaRPr sz="1400"/>
          </a:p>
          <a:p>
            <a:pPr marL="0" lvl="0" indent="0" algn="l" rtl="0">
              <a:spcBef>
                <a:spcPts val="0"/>
              </a:spcBef>
              <a:spcAft>
                <a:spcPts val="0"/>
              </a:spcAft>
              <a:buNone/>
            </a:pPr>
            <a:endParaRPr/>
          </a:p>
        </p:txBody>
      </p:sp>
      <p:sp>
        <p:nvSpPr>
          <p:cNvPr id="272" name="Google Shape;272;g58a3058de2_0_1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58a3058de2_0_1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58a3058de2_0_1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400"/>
              <a:t>(Across all Regions) When asked: What are the 3 most valuable methods your agency uses to show their appreciation of you?, DSPs said:</a:t>
            </a:r>
            <a:endParaRPr sz="1400"/>
          </a:p>
          <a:p>
            <a:pPr marL="457200" lvl="0" indent="-317500" algn="l" rtl="0">
              <a:spcBef>
                <a:spcPts val="0"/>
              </a:spcBef>
              <a:spcAft>
                <a:spcPts val="0"/>
              </a:spcAft>
              <a:buClr>
                <a:schemeClr val="dk1"/>
              </a:buClr>
              <a:buSzPts val="1400"/>
              <a:buFont typeface="Calibri"/>
              <a:buAutoNum type="arabicPeriod"/>
            </a:pPr>
            <a:r>
              <a:rPr lang="en-US" sz="1400"/>
              <a:t>My supervisor demonstrates appreciation on a regular basis</a:t>
            </a:r>
            <a:endParaRPr sz="1400"/>
          </a:p>
          <a:p>
            <a:pPr marL="457200" lvl="0" indent="-317500" algn="l" rtl="0">
              <a:spcBef>
                <a:spcPts val="0"/>
              </a:spcBef>
              <a:spcAft>
                <a:spcPts val="0"/>
              </a:spcAft>
              <a:buClr>
                <a:schemeClr val="dk1"/>
              </a:buClr>
              <a:buSzPts val="1400"/>
              <a:buFont typeface="Calibri"/>
              <a:buAutoNum type="arabicPeriod"/>
            </a:pPr>
            <a:r>
              <a:rPr lang="en-US" sz="1400"/>
              <a:t>Peers tell me they feel confident when working with me</a:t>
            </a:r>
            <a:endParaRPr sz="1400"/>
          </a:p>
          <a:p>
            <a:pPr marL="457200" lvl="0" indent="-317500" algn="l" rtl="0">
              <a:spcBef>
                <a:spcPts val="0"/>
              </a:spcBef>
              <a:spcAft>
                <a:spcPts val="0"/>
              </a:spcAft>
              <a:buClr>
                <a:schemeClr val="dk1"/>
              </a:buClr>
              <a:buSzPts val="1400"/>
              <a:buFont typeface="Calibri"/>
              <a:buAutoNum type="arabicPeriod"/>
            </a:pPr>
            <a:r>
              <a:rPr lang="en-US" sz="1400"/>
              <a:t>Formal Staff Day celebrations</a:t>
            </a:r>
            <a:endParaRPr sz="1400"/>
          </a:p>
          <a:p>
            <a:pPr marL="0" lvl="0" indent="0" algn="l" rtl="0">
              <a:spcBef>
                <a:spcPts val="0"/>
              </a:spcBef>
              <a:spcAft>
                <a:spcPts val="0"/>
              </a:spcAft>
              <a:buClr>
                <a:schemeClr val="dk1"/>
              </a:buClr>
              <a:buSzPts val="1100"/>
              <a:buFont typeface="Arial"/>
              <a:buNone/>
            </a:pPr>
            <a:endParaRPr sz="1400"/>
          </a:p>
          <a:p>
            <a:pPr marL="0" lvl="0" indent="0" algn="l" rtl="0">
              <a:spcBef>
                <a:spcPts val="0"/>
              </a:spcBef>
              <a:spcAft>
                <a:spcPts val="0"/>
              </a:spcAft>
              <a:buClr>
                <a:schemeClr val="dk1"/>
              </a:buClr>
              <a:buSzPts val="1100"/>
              <a:buFont typeface="Arial"/>
              <a:buNone/>
            </a:pPr>
            <a:r>
              <a:rPr lang="en-US" sz="1400"/>
              <a:t>*Regional Results were a bit different (Top response first):</a:t>
            </a:r>
            <a:endParaRPr sz="1400"/>
          </a:p>
          <a:p>
            <a:pPr marL="0" lvl="0" indent="0" algn="l" rtl="0">
              <a:spcBef>
                <a:spcPts val="0"/>
              </a:spcBef>
              <a:spcAft>
                <a:spcPts val="0"/>
              </a:spcAft>
              <a:buClr>
                <a:schemeClr val="dk1"/>
              </a:buClr>
              <a:buSzPts val="1100"/>
              <a:buFont typeface="Arial"/>
              <a:buNone/>
            </a:pPr>
            <a:r>
              <a:rPr lang="en-US" sz="1400"/>
              <a:t>Capital: same preferences as across all regions</a:t>
            </a:r>
            <a:endParaRPr sz="1400"/>
          </a:p>
          <a:p>
            <a:pPr marL="0" lvl="0" indent="0" algn="l" rtl="0">
              <a:spcBef>
                <a:spcPts val="0"/>
              </a:spcBef>
              <a:spcAft>
                <a:spcPts val="0"/>
              </a:spcAft>
              <a:buClr>
                <a:schemeClr val="dk1"/>
              </a:buClr>
              <a:buSzPts val="1100"/>
              <a:buFont typeface="Arial"/>
              <a:buNone/>
            </a:pPr>
            <a:r>
              <a:rPr lang="en-US" sz="1400"/>
              <a:t>Hudson: My supervisor demonstrates appreciation on a regular basis, peers feel confident when working with me, my agency has some work to do in this area</a:t>
            </a:r>
            <a:endParaRPr sz="1400"/>
          </a:p>
          <a:p>
            <a:pPr marL="0" lvl="0" indent="0" algn="l" rtl="0">
              <a:spcBef>
                <a:spcPts val="0"/>
              </a:spcBef>
              <a:spcAft>
                <a:spcPts val="0"/>
              </a:spcAft>
              <a:buClr>
                <a:schemeClr val="dk1"/>
              </a:buClr>
              <a:buSzPts val="1100"/>
              <a:buFont typeface="Arial"/>
              <a:buNone/>
            </a:pPr>
            <a:r>
              <a:rPr lang="en-US" sz="1400"/>
              <a:t>Long Island: My supervisor demonstrates appreciation on a regular basis, peers feel confident when working with me, my agency has some work to do in this area</a:t>
            </a:r>
            <a:endParaRPr sz="1400"/>
          </a:p>
          <a:p>
            <a:pPr marL="0" lvl="0" indent="0" algn="l" rtl="0">
              <a:spcBef>
                <a:spcPts val="0"/>
              </a:spcBef>
              <a:spcAft>
                <a:spcPts val="0"/>
              </a:spcAft>
              <a:buClr>
                <a:schemeClr val="dk1"/>
              </a:buClr>
              <a:buSzPts val="1100"/>
              <a:buFont typeface="Arial"/>
              <a:buNone/>
            </a:pPr>
            <a:r>
              <a:rPr lang="en-US" sz="1400"/>
              <a:t>NYC: Peers tell me they are confident when they work with me, formal staff day celebrations, my supervisor demonstrates appreciation on a regular basis</a:t>
            </a:r>
            <a:endParaRPr sz="1400"/>
          </a:p>
          <a:p>
            <a:pPr marL="0" lvl="0" indent="0" algn="l" rtl="0">
              <a:spcBef>
                <a:spcPts val="0"/>
              </a:spcBef>
              <a:spcAft>
                <a:spcPts val="0"/>
              </a:spcAft>
              <a:buClr>
                <a:schemeClr val="dk1"/>
              </a:buClr>
              <a:buSzPts val="1100"/>
              <a:buFont typeface="Arial"/>
              <a:buNone/>
            </a:pPr>
            <a:endParaRPr sz="1400"/>
          </a:p>
          <a:p>
            <a:pPr marL="0" lvl="0" indent="0" algn="l" rtl="0">
              <a:spcBef>
                <a:spcPts val="0"/>
              </a:spcBef>
              <a:spcAft>
                <a:spcPts val="0"/>
              </a:spcAft>
              <a:buClr>
                <a:schemeClr val="dk1"/>
              </a:buClr>
              <a:buSzPts val="1100"/>
              <a:buFont typeface="Arial"/>
              <a:buNone/>
            </a:pPr>
            <a:r>
              <a:rPr lang="en-US" sz="1400"/>
              <a:t>Showing gratitude is important.  Many agencies hold staff appreciation events, that are meaningful to DSPs.  This event is held to celebrate you all.  The survey  information also tells us that appreciation from DSP to DSP really matters, so let’s keep showing it.</a:t>
            </a:r>
            <a:endParaRPr sz="1400"/>
          </a:p>
          <a:p>
            <a:pPr marL="0" lvl="0" indent="0" algn="l" rtl="0">
              <a:spcBef>
                <a:spcPts val="0"/>
              </a:spcBef>
              <a:spcAft>
                <a:spcPts val="0"/>
              </a:spcAft>
              <a:buNone/>
            </a:pPr>
            <a:endParaRPr/>
          </a:p>
        </p:txBody>
      </p:sp>
      <p:sp>
        <p:nvSpPr>
          <p:cNvPr id="281" name="Google Shape;281;g58a3058de2_0_1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51b3577906_0_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51b3577906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400"/>
              <a:t>When asked: “What would help you do your job better?”, DSPs said (read slide):</a:t>
            </a:r>
            <a:endParaRPr sz="1400">
              <a:solidFill>
                <a:srgbClr val="000000"/>
              </a:solidFill>
            </a:endParaRPr>
          </a:p>
          <a:p>
            <a:pPr marL="457200" lvl="0" indent="-317500" algn="l" rtl="0">
              <a:lnSpc>
                <a:spcPct val="90000"/>
              </a:lnSpc>
              <a:spcBef>
                <a:spcPts val="1000"/>
              </a:spcBef>
              <a:spcAft>
                <a:spcPts val="0"/>
              </a:spcAft>
              <a:buClr>
                <a:srgbClr val="000000"/>
              </a:buClr>
              <a:buSzPts val="1400"/>
              <a:buChar char="•"/>
            </a:pPr>
            <a:r>
              <a:rPr lang="en-US" sz="1400">
                <a:solidFill>
                  <a:srgbClr val="000000"/>
                </a:solidFill>
              </a:rPr>
              <a:t>Better Salary/ Living Wage</a:t>
            </a:r>
            <a:endParaRPr sz="1400">
              <a:solidFill>
                <a:srgbClr val="000000"/>
              </a:solidFill>
            </a:endParaRPr>
          </a:p>
          <a:p>
            <a:pPr marL="457200" lvl="0" indent="-317500" algn="l" rtl="0">
              <a:lnSpc>
                <a:spcPct val="90000"/>
              </a:lnSpc>
              <a:spcBef>
                <a:spcPts val="0"/>
              </a:spcBef>
              <a:spcAft>
                <a:spcPts val="0"/>
              </a:spcAft>
              <a:buClr>
                <a:srgbClr val="000000"/>
              </a:buClr>
              <a:buSzPts val="1400"/>
              <a:buChar char="•"/>
            </a:pPr>
            <a:r>
              <a:rPr lang="en-US" sz="1400">
                <a:solidFill>
                  <a:srgbClr val="000000"/>
                </a:solidFill>
              </a:rPr>
              <a:t>More and Better Training</a:t>
            </a:r>
            <a:endParaRPr sz="1400">
              <a:solidFill>
                <a:srgbClr val="000000"/>
              </a:solidFill>
            </a:endParaRPr>
          </a:p>
          <a:p>
            <a:pPr marL="457200" lvl="0" indent="-317500" algn="l" rtl="0">
              <a:lnSpc>
                <a:spcPct val="90000"/>
              </a:lnSpc>
              <a:spcBef>
                <a:spcPts val="0"/>
              </a:spcBef>
              <a:spcAft>
                <a:spcPts val="0"/>
              </a:spcAft>
              <a:buClr>
                <a:srgbClr val="000000"/>
              </a:buClr>
              <a:buSzPts val="1400"/>
              <a:buChar char="•"/>
            </a:pPr>
            <a:r>
              <a:rPr lang="en-US" sz="1400">
                <a:solidFill>
                  <a:srgbClr val="000000"/>
                </a:solidFill>
              </a:rPr>
              <a:t>Childcare</a:t>
            </a:r>
            <a:endParaRPr sz="1400">
              <a:solidFill>
                <a:srgbClr val="000000"/>
              </a:solidFill>
            </a:endParaRPr>
          </a:p>
          <a:p>
            <a:pPr marL="457200" lvl="0" indent="-317500" algn="l" rtl="0">
              <a:lnSpc>
                <a:spcPct val="90000"/>
              </a:lnSpc>
              <a:spcBef>
                <a:spcPts val="0"/>
              </a:spcBef>
              <a:spcAft>
                <a:spcPts val="0"/>
              </a:spcAft>
              <a:buClr>
                <a:srgbClr val="000000"/>
              </a:buClr>
              <a:buSzPts val="1400"/>
              <a:buChar char="•"/>
            </a:pPr>
            <a:r>
              <a:rPr lang="en-US" sz="1400">
                <a:solidFill>
                  <a:srgbClr val="000000"/>
                </a:solidFill>
              </a:rPr>
              <a:t>Networking Opportunities</a:t>
            </a:r>
            <a:endParaRPr sz="1400">
              <a:solidFill>
                <a:srgbClr val="000000"/>
              </a:solidFill>
            </a:endParaRPr>
          </a:p>
          <a:p>
            <a:pPr marL="457200" lvl="0" indent="-317500" algn="l" rtl="0">
              <a:lnSpc>
                <a:spcPct val="90000"/>
              </a:lnSpc>
              <a:spcBef>
                <a:spcPts val="0"/>
              </a:spcBef>
              <a:spcAft>
                <a:spcPts val="0"/>
              </a:spcAft>
              <a:buClr>
                <a:srgbClr val="000000"/>
              </a:buClr>
              <a:buSzPts val="1400"/>
              <a:buChar char="•"/>
            </a:pPr>
            <a:r>
              <a:rPr lang="en-US" sz="1400">
                <a:solidFill>
                  <a:srgbClr val="000000"/>
                </a:solidFill>
              </a:rPr>
              <a:t>Better Supervision</a:t>
            </a:r>
            <a:endParaRPr sz="1400">
              <a:solidFill>
                <a:srgbClr val="000000"/>
              </a:solidFill>
            </a:endParaRPr>
          </a:p>
          <a:p>
            <a:pPr marL="0" lvl="0" indent="0" algn="l" rtl="0">
              <a:spcBef>
                <a:spcPts val="0"/>
              </a:spcBef>
              <a:spcAft>
                <a:spcPts val="0"/>
              </a:spcAft>
              <a:buNone/>
            </a:pPr>
            <a:endParaRPr sz="1400"/>
          </a:p>
          <a:p>
            <a:pPr marL="0" lvl="0" indent="0" algn="l" rtl="0">
              <a:spcBef>
                <a:spcPts val="0"/>
              </a:spcBef>
              <a:spcAft>
                <a:spcPts val="0"/>
              </a:spcAft>
              <a:buNone/>
            </a:pPr>
            <a:r>
              <a:rPr lang="en-US" sz="1400"/>
              <a:t>We know that the majority of DSPs are working second jobs to pay their bills.  We know that DSPs need support, supervision, training and development.  We shared this information with providers so that they know how to support you best.  RCWT is able to provide our field with many resources and opportunities in these areas (give examples based on your region, e.g. FLs Supervisor Training Series - give supervisors the tools to be the best supports to DSPs and people we support, DSP focus groups, video training series/ webinars, monthly meeting, workshops).</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US" sz="1400"/>
              <a:t>We have a survey for you today. Please share your thoughts and ideas with us.  </a:t>
            </a:r>
            <a:endParaRPr sz="1400"/>
          </a:p>
        </p:txBody>
      </p:sp>
      <p:sp>
        <p:nvSpPr>
          <p:cNvPr id="290" name="Google Shape;290;g51b3577906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5b1046973f_0_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5b1046973f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400"/>
              <a:t>Now that we have talked about hearing from DSPs, we are going to shift gears to hear what Self-Advocates have to say.  After all, we are here to put people first (goal 1).  We have been spending time with Self-Advocates across NY State with the goal of finding out what is important to them.  We have had the pleasure of attending self-advocacy meetings in some of your agencies and are available to continue to do so.  If we are going to put people first, we have to make a commitment to actively listen to each person we support.   Let’s see what Self-Advocates have to say...</a:t>
            </a:r>
            <a:endParaRPr sz="1400"/>
          </a:p>
        </p:txBody>
      </p:sp>
      <p:sp>
        <p:nvSpPr>
          <p:cNvPr id="298" name="Google Shape;298;g5b1046973f_0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
        <p:cNvGrpSpPr/>
        <p:nvPr/>
      </p:nvGrpSpPr>
      <p:grpSpPr>
        <a:xfrm>
          <a:off x="0" y="0"/>
          <a:ext cx="0" cy="0"/>
          <a:chOff x="0" y="0"/>
          <a:chExt cx="0" cy="0"/>
        </a:xfrm>
      </p:grpSpPr>
      <p:sp>
        <p:nvSpPr>
          <p:cNvPr id="25" name="Google Shape;25;p2"/>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rgbClr val="00B050"/>
              </a:buClr>
              <a:buSzPts val="6000"/>
              <a:buFont typeface="Calibri"/>
              <a:buNone/>
              <a:defRPr sz="6000" b="1">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lstStyle>
            <a:lvl1pPr lvl="0" algn="ctr">
              <a:lnSpc>
                <a:spcPct val="90000"/>
              </a:lnSpc>
              <a:spcBef>
                <a:spcPts val="1000"/>
              </a:spcBef>
              <a:spcAft>
                <a:spcPts val="0"/>
              </a:spcAft>
              <a:buClr>
                <a:srgbClr val="0070C0"/>
              </a:buClr>
              <a:buSzPts val="2400"/>
              <a:buNone/>
              <a:defRPr sz="2400"/>
            </a:lvl1pPr>
            <a:lvl2pPr lvl="1" algn="ctr">
              <a:lnSpc>
                <a:spcPct val="90000"/>
              </a:lnSpc>
              <a:spcBef>
                <a:spcPts val="500"/>
              </a:spcBef>
              <a:spcAft>
                <a:spcPts val="0"/>
              </a:spcAft>
              <a:buClr>
                <a:srgbClr val="0070C0"/>
              </a:buClr>
              <a:buSzPts val="2000"/>
              <a:buNone/>
              <a:defRPr sz="2000"/>
            </a:lvl2pPr>
            <a:lvl3pPr lvl="2" algn="ctr">
              <a:lnSpc>
                <a:spcPct val="90000"/>
              </a:lnSpc>
              <a:spcBef>
                <a:spcPts val="500"/>
              </a:spcBef>
              <a:spcAft>
                <a:spcPts val="0"/>
              </a:spcAft>
              <a:buClr>
                <a:srgbClr val="0070C0"/>
              </a:buClr>
              <a:buSzPts val="1800"/>
              <a:buNone/>
              <a:defRPr sz="1800"/>
            </a:lvl3pPr>
            <a:lvl4pPr lvl="3" algn="ctr">
              <a:lnSpc>
                <a:spcPct val="90000"/>
              </a:lnSpc>
              <a:spcBef>
                <a:spcPts val="500"/>
              </a:spcBef>
              <a:spcAft>
                <a:spcPts val="0"/>
              </a:spcAft>
              <a:buClr>
                <a:srgbClr val="0070C0"/>
              </a:buClr>
              <a:buSzPts val="1600"/>
              <a:buNone/>
              <a:defRPr sz="1600"/>
            </a:lvl4pPr>
            <a:lvl5pPr lvl="4" algn="ctr">
              <a:lnSpc>
                <a:spcPct val="90000"/>
              </a:lnSpc>
              <a:spcBef>
                <a:spcPts val="500"/>
              </a:spcBef>
              <a:spcAft>
                <a:spcPts val="0"/>
              </a:spcAft>
              <a:buClr>
                <a:srgbClr val="0070C0"/>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7" name="Google Shape;27;p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0"/>
        <p:cNvGrpSpPr/>
        <p:nvPr/>
      </p:nvGrpSpPr>
      <p:grpSpPr>
        <a:xfrm>
          <a:off x="0" y="0"/>
          <a:ext cx="0" cy="0"/>
          <a:chOff x="0" y="0"/>
          <a:chExt cx="0" cy="0"/>
        </a:xfrm>
      </p:grpSpPr>
      <p:sp>
        <p:nvSpPr>
          <p:cNvPr id="81" name="Google Shape;81;p11"/>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rgbClr val="00B050"/>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11"/>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0070C0"/>
              </a:buClr>
              <a:buSzPts val="3200"/>
              <a:buFont typeface="Arial"/>
              <a:buNone/>
              <a:defRPr sz="3200" b="0" i="0" u="none" strike="noStrike" cap="none">
                <a:solidFill>
                  <a:srgbClr val="0070C0"/>
                </a:solidFill>
                <a:latin typeface="Calibri"/>
                <a:ea typeface="Calibri"/>
                <a:cs typeface="Calibri"/>
                <a:sym typeface="Calibri"/>
              </a:defRPr>
            </a:lvl1pPr>
            <a:lvl2pPr marR="0" lvl="1" algn="l" rtl="0">
              <a:lnSpc>
                <a:spcPct val="90000"/>
              </a:lnSpc>
              <a:spcBef>
                <a:spcPts val="500"/>
              </a:spcBef>
              <a:spcAft>
                <a:spcPts val="0"/>
              </a:spcAft>
              <a:buClr>
                <a:srgbClr val="0070C0"/>
              </a:buClr>
              <a:buSzPts val="2800"/>
              <a:buFont typeface="Arial"/>
              <a:buNone/>
              <a:defRPr sz="2800" b="0" i="0" u="none" strike="noStrike" cap="none">
                <a:solidFill>
                  <a:srgbClr val="0070C0"/>
                </a:solidFill>
                <a:latin typeface="Calibri"/>
                <a:ea typeface="Calibri"/>
                <a:cs typeface="Calibri"/>
                <a:sym typeface="Calibri"/>
              </a:defRPr>
            </a:lvl2pPr>
            <a:lvl3pPr marR="0" lvl="2" algn="l" rtl="0">
              <a:lnSpc>
                <a:spcPct val="90000"/>
              </a:lnSpc>
              <a:spcBef>
                <a:spcPts val="500"/>
              </a:spcBef>
              <a:spcAft>
                <a:spcPts val="0"/>
              </a:spcAft>
              <a:buClr>
                <a:srgbClr val="0070C0"/>
              </a:buClr>
              <a:buSzPts val="2400"/>
              <a:buFont typeface="Arial"/>
              <a:buNone/>
              <a:defRPr sz="2400" b="0" i="0" u="none" strike="noStrike" cap="none">
                <a:solidFill>
                  <a:srgbClr val="0070C0"/>
                </a:solidFill>
                <a:latin typeface="Calibri"/>
                <a:ea typeface="Calibri"/>
                <a:cs typeface="Calibri"/>
                <a:sym typeface="Calibri"/>
              </a:defRPr>
            </a:lvl3pPr>
            <a:lvl4pPr marR="0" lvl="3" algn="l" rtl="0">
              <a:lnSpc>
                <a:spcPct val="90000"/>
              </a:lnSpc>
              <a:spcBef>
                <a:spcPts val="500"/>
              </a:spcBef>
              <a:spcAft>
                <a:spcPts val="0"/>
              </a:spcAft>
              <a:buClr>
                <a:srgbClr val="0070C0"/>
              </a:buClr>
              <a:buSzPts val="2000"/>
              <a:buFont typeface="Arial"/>
              <a:buNone/>
              <a:defRPr sz="2000" b="0" i="0" u="none" strike="noStrike" cap="none">
                <a:solidFill>
                  <a:srgbClr val="0070C0"/>
                </a:solidFill>
                <a:latin typeface="Calibri"/>
                <a:ea typeface="Calibri"/>
                <a:cs typeface="Calibri"/>
                <a:sym typeface="Calibri"/>
              </a:defRPr>
            </a:lvl4pPr>
            <a:lvl5pPr marR="0" lvl="4" algn="l" rtl="0">
              <a:lnSpc>
                <a:spcPct val="90000"/>
              </a:lnSpc>
              <a:spcBef>
                <a:spcPts val="500"/>
              </a:spcBef>
              <a:spcAft>
                <a:spcPts val="0"/>
              </a:spcAft>
              <a:buClr>
                <a:srgbClr val="0070C0"/>
              </a:buClr>
              <a:buSzPts val="2000"/>
              <a:buFont typeface="Arial"/>
              <a:buNone/>
              <a:defRPr sz="2000" b="0" i="0" u="none" strike="noStrike" cap="none">
                <a:solidFill>
                  <a:srgbClr val="0070C0"/>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3" name="Google Shape;83;p11"/>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0070C0"/>
              </a:buClr>
              <a:buSzPts val="1600"/>
              <a:buNone/>
              <a:defRPr sz="1600"/>
            </a:lvl1pPr>
            <a:lvl2pPr marL="914400" lvl="1" indent="-228600" algn="l">
              <a:lnSpc>
                <a:spcPct val="90000"/>
              </a:lnSpc>
              <a:spcBef>
                <a:spcPts val="500"/>
              </a:spcBef>
              <a:spcAft>
                <a:spcPts val="0"/>
              </a:spcAft>
              <a:buClr>
                <a:srgbClr val="0070C0"/>
              </a:buClr>
              <a:buSzPts val="1400"/>
              <a:buNone/>
              <a:defRPr sz="1400"/>
            </a:lvl2pPr>
            <a:lvl3pPr marL="1371600" lvl="2" indent="-228600" algn="l">
              <a:lnSpc>
                <a:spcPct val="90000"/>
              </a:lnSpc>
              <a:spcBef>
                <a:spcPts val="500"/>
              </a:spcBef>
              <a:spcAft>
                <a:spcPts val="0"/>
              </a:spcAft>
              <a:buClr>
                <a:srgbClr val="0070C0"/>
              </a:buClr>
              <a:buSzPts val="1200"/>
              <a:buNone/>
              <a:defRPr sz="1200"/>
            </a:lvl3pPr>
            <a:lvl4pPr marL="1828800" lvl="3" indent="-228600" algn="l">
              <a:lnSpc>
                <a:spcPct val="90000"/>
              </a:lnSpc>
              <a:spcBef>
                <a:spcPts val="500"/>
              </a:spcBef>
              <a:spcAft>
                <a:spcPts val="0"/>
              </a:spcAft>
              <a:buClr>
                <a:srgbClr val="0070C0"/>
              </a:buClr>
              <a:buSzPts val="1000"/>
              <a:buNone/>
              <a:defRPr sz="1000"/>
            </a:lvl4pPr>
            <a:lvl5pPr marL="2286000" lvl="4" indent="-228600" algn="l">
              <a:lnSpc>
                <a:spcPct val="90000"/>
              </a:lnSpc>
              <a:spcBef>
                <a:spcPts val="500"/>
              </a:spcBef>
              <a:spcAft>
                <a:spcPts val="0"/>
              </a:spcAft>
              <a:buClr>
                <a:srgbClr val="0070C0"/>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4" name="Google Shape;84;p1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2"/>
        <p:cNvGrpSpPr/>
        <p:nvPr/>
      </p:nvGrpSpPr>
      <p:grpSpPr>
        <a:xfrm>
          <a:off x="0" y="0"/>
          <a:ext cx="0" cy="0"/>
          <a:chOff x="0" y="0"/>
          <a:chExt cx="0" cy="0"/>
        </a:xfrm>
      </p:grpSpPr>
      <p:sp>
        <p:nvSpPr>
          <p:cNvPr id="103" name="Google Shape;103;p13"/>
          <p:cNvSpPr txBox="1">
            <a:spLocks noGrp="1"/>
          </p:cNvSpPr>
          <p:nvPr>
            <p:ph type="ctrTitle"/>
          </p:nvPr>
        </p:nvSpPr>
        <p:spPr>
          <a:xfrm>
            <a:off x="685800" y="1122363"/>
            <a:ext cx="7772400" cy="2387700"/>
          </a:xfrm>
          <a:prstGeom prst="rect">
            <a:avLst/>
          </a:prstGeom>
          <a:noFill/>
          <a:ln>
            <a:noFill/>
          </a:ln>
        </p:spPr>
        <p:txBody>
          <a:bodyPr spcFirstLastPara="1" wrap="square" lIns="91425" tIns="91425" rIns="91425" bIns="91425" anchor="b" anchorCtr="0"/>
          <a:lstStyle>
            <a:lvl1pPr marR="0" lvl="0" algn="ctr" rtl="0">
              <a:lnSpc>
                <a:spcPct val="90000"/>
              </a:lnSpc>
              <a:spcBef>
                <a:spcPts val="0"/>
              </a:spcBef>
              <a:spcAft>
                <a:spcPts val="0"/>
              </a:spcAft>
              <a:buClr>
                <a:srgbClr val="00B050"/>
              </a:buClr>
              <a:buSzPts val="6000"/>
              <a:buFont typeface="Calibri"/>
              <a:buNone/>
              <a:defRPr sz="6000" b="1" i="0" u="none" strike="noStrike" cap="none">
                <a:solidFill>
                  <a:srgbClr val="00B050"/>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04" name="Google Shape;104;p13"/>
          <p:cNvSpPr txBox="1">
            <a:spLocks noGrp="1"/>
          </p:cNvSpPr>
          <p:nvPr>
            <p:ph type="subTitle" idx="1"/>
          </p:nvPr>
        </p:nvSpPr>
        <p:spPr>
          <a:xfrm>
            <a:off x="1143000" y="3602038"/>
            <a:ext cx="6858000" cy="1655700"/>
          </a:xfrm>
          <a:prstGeom prst="rect">
            <a:avLst/>
          </a:prstGeom>
          <a:noFill/>
          <a:ln>
            <a:noFill/>
          </a:ln>
        </p:spPr>
        <p:txBody>
          <a:bodyPr spcFirstLastPara="1" wrap="square" lIns="91425" tIns="91425" rIns="91425" bIns="91425" anchor="t" anchorCtr="0"/>
          <a:lstStyle>
            <a:lvl1pPr marR="0" lvl="0" algn="ctr" rtl="0">
              <a:lnSpc>
                <a:spcPct val="90000"/>
              </a:lnSpc>
              <a:spcBef>
                <a:spcPts val="1000"/>
              </a:spcBef>
              <a:spcAft>
                <a:spcPts val="0"/>
              </a:spcAft>
              <a:buClr>
                <a:srgbClr val="0070C0"/>
              </a:buClr>
              <a:buSzPts val="2400"/>
              <a:buFont typeface="Arial"/>
              <a:buNone/>
              <a:defRPr sz="2400" b="0" i="0" u="none" strike="noStrike" cap="none">
                <a:solidFill>
                  <a:srgbClr val="0070C0"/>
                </a:solidFill>
                <a:latin typeface="Calibri"/>
                <a:ea typeface="Calibri"/>
                <a:cs typeface="Calibri"/>
                <a:sym typeface="Calibri"/>
              </a:defRPr>
            </a:lvl1pPr>
            <a:lvl2pPr marR="0" lvl="1" algn="ctr" rtl="0">
              <a:lnSpc>
                <a:spcPct val="90000"/>
              </a:lnSpc>
              <a:spcBef>
                <a:spcPts val="500"/>
              </a:spcBef>
              <a:spcAft>
                <a:spcPts val="0"/>
              </a:spcAft>
              <a:buClr>
                <a:srgbClr val="0070C0"/>
              </a:buClr>
              <a:buSzPts val="2000"/>
              <a:buFont typeface="Arial"/>
              <a:buNone/>
              <a:defRPr sz="2000" b="0" i="0" u="none" strike="noStrike" cap="none">
                <a:solidFill>
                  <a:srgbClr val="0070C0"/>
                </a:solidFill>
                <a:latin typeface="Calibri"/>
                <a:ea typeface="Calibri"/>
                <a:cs typeface="Calibri"/>
                <a:sym typeface="Calibri"/>
              </a:defRPr>
            </a:lvl2pPr>
            <a:lvl3pPr marR="0" lvl="2" algn="ctr" rtl="0">
              <a:lnSpc>
                <a:spcPct val="90000"/>
              </a:lnSpc>
              <a:spcBef>
                <a:spcPts val="500"/>
              </a:spcBef>
              <a:spcAft>
                <a:spcPts val="0"/>
              </a:spcAft>
              <a:buClr>
                <a:srgbClr val="0070C0"/>
              </a:buClr>
              <a:buSzPts val="1800"/>
              <a:buFont typeface="Arial"/>
              <a:buNone/>
              <a:defRPr sz="1800" b="0" i="0" u="none" strike="noStrike" cap="none">
                <a:solidFill>
                  <a:srgbClr val="0070C0"/>
                </a:solidFill>
                <a:latin typeface="Calibri"/>
                <a:ea typeface="Calibri"/>
                <a:cs typeface="Calibri"/>
                <a:sym typeface="Calibri"/>
              </a:defRPr>
            </a:lvl3pPr>
            <a:lvl4pPr marR="0" lvl="3" algn="ctr" rtl="0">
              <a:lnSpc>
                <a:spcPct val="90000"/>
              </a:lnSpc>
              <a:spcBef>
                <a:spcPts val="500"/>
              </a:spcBef>
              <a:spcAft>
                <a:spcPts val="0"/>
              </a:spcAft>
              <a:buClr>
                <a:srgbClr val="0070C0"/>
              </a:buClr>
              <a:buSzPts val="1600"/>
              <a:buFont typeface="Arial"/>
              <a:buNone/>
              <a:defRPr sz="1600" b="0" i="0" u="none" strike="noStrike" cap="none">
                <a:solidFill>
                  <a:srgbClr val="0070C0"/>
                </a:solidFill>
                <a:latin typeface="Calibri"/>
                <a:ea typeface="Calibri"/>
                <a:cs typeface="Calibri"/>
                <a:sym typeface="Calibri"/>
              </a:defRPr>
            </a:lvl4pPr>
            <a:lvl5pPr marR="0" lvl="4" algn="ctr" rtl="0">
              <a:lnSpc>
                <a:spcPct val="90000"/>
              </a:lnSpc>
              <a:spcBef>
                <a:spcPts val="500"/>
              </a:spcBef>
              <a:spcAft>
                <a:spcPts val="0"/>
              </a:spcAft>
              <a:buClr>
                <a:srgbClr val="0070C0"/>
              </a:buClr>
              <a:buSzPts val="1600"/>
              <a:buFont typeface="Arial"/>
              <a:buNone/>
              <a:defRPr sz="1600" b="0" i="0" u="none" strike="noStrike" cap="none">
                <a:solidFill>
                  <a:srgbClr val="0070C0"/>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05" name="Google Shape;105;p13"/>
          <p:cNvSpPr txBox="1">
            <a:spLocks noGrp="1"/>
          </p:cNvSpPr>
          <p:nvPr>
            <p:ph type="dt" idx="10"/>
          </p:nvPr>
        </p:nvSpPr>
        <p:spPr>
          <a:xfrm>
            <a:off x="628650" y="6356351"/>
            <a:ext cx="20574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6" name="Google Shape;106;p13"/>
          <p:cNvSpPr txBox="1">
            <a:spLocks noGrp="1"/>
          </p:cNvSpPr>
          <p:nvPr>
            <p:ph type="ftr" idx="11"/>
          </p:nvPr>
        </p:nvSpPr>
        <p:spPr>
          <a:xfrm>
            <a:off x="3028950" y="6356351"/>
            <a:ext cx="30861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7" name="Google Shape;107;p13"/>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A Heading" type="obj">
  <p:cSld name="OBJECT">
    <p:spTree>
      <p:nvGrpSpPr>
        <p:cNvPr id="1" name="Shape 108"/>
        <p:cNvGrpSpPr/>
        <p:nvPr/>
      </p:nvGrpSpPr>
      <p:grpSpPr>
        <a:xfrm>
          <a:off x="0" y="0"/>
          <a:ext cx="0" cy="0"/>
          <a:chOff x="0" y="0"/>
          <a:chExt cx="0" cy="0"/>
        </a:xfrm>
      </p:grpSpPr>
      <p:sp>
        <p:nvSpPr>
          <p:cNvPr id="109" name="Google Shape;109;p14"/>
          <p:cNvSpPr txBox="1">
            <a:spLocks noGrp="1"/>
          </p:cNvSpPr>
          <p:nvPr>
            <p:ph type="title"/>
          </p:nvPr>
        </p:nvSpPr>
        <p:spPr>
          <a:xfrm>
            <a:off x="628650" y="308565"/>
            <a:ext cx="79308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00B050"/>
              </a:buClr>
              <a:buSzPts val="4400"/>
              <a:buFont typeface="Calibri"/>
              <a:buNone/>
              <a:defRPr sz="4400" b="1" i="0" u="none" strike="noStrike" cap="none">
                <a:solidFill>
                  <a:srgbClr val="00B050"/>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10" name="Google Shape;110;p14"/>
          <p:cNvSpPr txBox="1">
            <a:spLocks noGrp="1"/>
          </p:cNvSpPr>
          <p:nvPr>
            <p:ph type="body" idx="1"/>
          </p:nvPr>
        </p:nvSpPr>
        <p:spPr>
          <a:xfrm>
            <a:off x="628650" y="1825625"/>
            <a:ext cx="7886700" cy="43512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rgbClr val="0070C0"/>
              </a:buClr>
              <a:buSzPts val="2800"/>
              <a:buFont typeface="Arial"/>
              <a:buChar char="•"/>
              <a:defRPr sz="2800" b="0" i="0" u="none" strike="noStrike" cap="none">
                <a:solidFill>
                  <a:srgbClr val="0070C0"/>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70C0"/>
              </a:buClr>
              <a:buSzPts val="2400"/>
              <a:buFont typeface="Arial"/>
              <a:buChar char="•"/>
              <a:defRPr sz="2400" b="0" i="0" u="none" strike="noStrike" cap="none">
                <a:solidFill>
                  <a:srgbClr val="0070C0"/>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70C0"/>
              </a:buClr>
              <a:buSzPts val="2000"/>
              <a:buFont typeface="Arial"/>
              <a:buChar char="•"/>
              <a:defRPr sz="2000" b="0" i="0" u="none" strike="noStrike" cap="none">
                <a:solidFill>
                  <a:srgbClr val="0070C0"/>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70C0"/>
              </a:buClr>
              <a:buSzPts val="1800"/>
              <a:buFont typeface="Arial"/>
              <a:buChar char="•"/>
              <a:defRPr sz="1800" b="0" i="0" u="none" strike="noStrike" cap="none">
                <a:solidFill>
                  <a:srgbClr val="0070C0"/>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70C0"/>
              </a:buClr>
              <a:buSzPts val="1800"/>
              <a:buFont typeface="Arial"/>
              <a:buChar char="•"/>
              <a:defRPr sz="1800" b="0" i="0" u="none" strike="noStrike" cap="none">
                <a:solidFill>
                  <a:srgbClr val="0070C0"/>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Google Shape;111;p14"/>
          <p:cNvSpPr txBox="1">
            <a:spLocks noGrp="1"/>
          </p:cNvSpPr>
          <p:nvPr>
            <p:ph type="dt" idx="10"/>
          </p:nvPr>
        </p:nvSpPr>
        <p:spPr>
          <a:xfrm>
            <a:off x="628650" y="6356351"/>
            <a:ext cx="20574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2" name="Google Shape;112;p14"/>
          <p:cNvSpPr txBox="1">
            <a:spLocks noGrp="1"/>
          </p:cNvSpPr>
          <p:nvPr>
            <p:ph type="ftr" idx="11"/>
          </p:nvPr>
        </p:nvSpPr>
        <p:spPr>
          <a:xfrm>
            <a:off x="3028950" y="6356351"/>
            <a:ext cx="30861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3" name="Google Shape;113;p14"/>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 Heading">
  <p:cSld name="B Heading">
    <p:spTree>
      <p:nvGrpSpPr>
        <p:cNvPr id="1" name="Shape 114"/>
        <p:cNvGrpSpPr/>
        <p:nvPr/>
      </p:nvGrpSpPr>
      <p:grpSpPr>
        <a:xfrm>
          <a:off x="0" y="0"/>
          <a:ext cx="0" cy="0"/>
          <a:chOff x="0" y="0"/>
          <a:chExt cx="0" cy="0"/>
        </a:xfrm>
      </p:grpSpPr>
      <p:sp>
        <p:nvSpPr>
          <p:cNvPr id="115" name="Google Shape;115;p15"/>
          <p:cNvSpPr txBox="1">
            <a:spLocks noGrp="1"/>
          </p:cNvSpPr>
          <p:nvPr>
            <p:ph type="title"/>
          </p:nvPr>
        </p:nvSpPr>
        <p:spPr>
          <a:xfrm>
            <a:off x="628650" y="308565"/>
            <a:ext cx="79308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00B050"/>
              </a:buClr>
              <a:buSzPts val="4400"/>
              <a:buFont typeface="Calibri"/>
              <a:buNone/>
              <a:defRPr sz="4400" b="1" i="0" u="none" strike="noStrike" cap="none">
                <a:solidFill>
                  <a:srgbClr val="00B050"/>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16" name="Google Shape;116;p15"/>
          <p:cNvSpPr txBox="1">
            <a:spLocks noGrp="1"/>
          </p:cNvSpPr>
          <p:nvPr>
            <p:ph type="body" idx="1"/>
          </p:nvPr>
        </p:nvSpPr>
        <p:spPr>
          <a:xfrm>
            <a:off x="628650" y="1825625"/>
            <a:ext cx="7886700" cy="43512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rgbClr val="0070C0"/>
              </a:buClr>
              <a:buSzPts val="2800"/>
              <a:buFont typeface="Arial"/>
              <a:buChar char="•"/>
              <a:defRPr sz="2800" b="0" i="0" u="none" strike="noStrike" cap="none">
                <a:solidFill>
                  <a:srgbClr val="0070C0"/>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70C0"/>
              </a:buClr>
              <a:buSzPts val="2400"/>
              <a:buFont typeface="Arial"/>
              <a:buChar char="•"/>
              <a:defRPr sz="2400" b="0" i="0" u="none" strike="noStrike" cap="none">
                <a:solidFill>
                  <a:srgbClr val="0070C0"/>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70C0"/>
              </a:buClr>
              <a:buSzPts val="2000"/>
              <a:buFont typeface="Arial"/>
              <a:buChar char="•"/>
              <a:defRPr sz="2000" b="0" i="0" u="none" strike="noStrike" cap="none">
                <a:solidFill>
                  <a:srgbClr val="0070C0"/>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70C0"/>
              </a:buClr>
              <a:buSzPts val="1800"/>
              <a:buFont typeface="Arial"/>
              <a:buChar char="•"/>
              <a:defRPr sz="1800" b="0" i="0" u="none" strike="noStrike" cap="none">
                <a:solidFill>
                  <a:srgbClr val="0070C0"/>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70C0"/>
              </a:buClr>
              <a:buSzPts val="1800"/>
              <a:buFont typeface="Arial"/>
              <a:buChar char="•"/>
              <a:defRPr sz="1800" b="0" i="0" u="none" strike="noStrike" cap="none">
                <a:solidFill>
                  <a:srgbClr val="0070C0"/>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15"/>
          <p:cNvSpPr txBox="1">
            <a:spLocks noGrp="1"/>
          </p:cNvSpPr>
          <p:nvPr>
            <p:ph type="dt" idx="10"/>
          </p:nvPr>
        </p:nvSpPr>
        <p:spPr>
          <a:xfrm>
            <a:off x="628650" y="6356351"/>
            <a:ext cx="20574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8" name="Google Shape;118;p15"/>
          <p:cNvSpPr txBox="1">
            <a:spLocks noGrp="1"/>
          </p:cNvSpPr>
          <p:nvPr>
            <p:ph type="ftr" idx="11"/>
          </p:nvPr>
        </p:nvSpPr>
        <p:spPr>
          <a:xfrm>
            <a:off x="3028950" y="6356351"/>
            <a:ext cx="30861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9" name="Google Shape;119;p15"/>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 Heading">
  <p:cSld name="C Heading">
    <p:spTree>
      <p:nvGrpSpPr>
        <p:cNvPr id="1" name="Shape 120"/>
        <p:cNvGrpSpPr/>
        <p:nvPr/>
      </p:nvGrpSpPr>
      <p:grpSpPr>
        <a:xfrm>
          <a:off x="0" y="0"/>
          <a:ext cx="0" cy="0"/>
          <a:chOff x="0" y="0"/>
          <a:chExt cx="0" cy="0"/>
        </a:xfrm>
      </p:grpSpPr>
      <p:sp>
        <p:nvSpPr>
          <p:cNvPr id="121" name="Google Shape;121;p16"/>
          <p:cNvSpPr txBox="1">
            <a:spLocks noGrp="1"/>
          </p:cNvSpPr>
          <p:nvPr>
            <p:ph type="title"/>
          </p:nvPr>
        </p:nvSpPr>
        <p:spPr>
          <a:xfrm>
            <a:off x="628650" y="308565"/>
            <a:ext cx="79308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00B050"/>
              </a:buClr>
              <a:buSzPts val="4400"/>
              <a:buFont typeface="Calibri"/>
              <a:buNone/>
              <a:defRPr sz="4400" b="1" i="1" u="none" strike="noStrike" cap="none">
                <a:solidFill>
                  <a:srgbClr val="00B050"/>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2" name="Google Shape;122;p16"/>
          <p:cNvSpPr txBox="1">
            <a:spLocks noGrp="1"/>
          </p:cNvSpPr>
          <p:nvPr>
            <p:ph type="body" idx="1"/>
          </p:nvPr>
        </p:nvSpPr>
        <p:spPr>
          <a:xfrm>
            <a:off x="628650" y="1825625"/>
            <a:ext cx="7886700" cy="43512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rgbClr val="0070C0"/>
              </a:buClr>
              <a:buSzPts val="2800"/>
              <a:buFont typeface="Arial"/>
              <a:buChar char="•"/>
              <a:defRPr sz="2800" b="0" i="0" u="none" strike="noStrike" cap="none">
                <a:solidFill>
                  <a:srgbClr val="0070C0"/>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70C0"/>
              </a:buClr>
              <a:buSzPts val="2400"/>
              <a:buFont typeface="Arial"/>
              <a:buChar char="•"/>
              <a:defRPr sz="2400" b="0" i="0" u="none" strike="noStrike" cap="none">
                <a:solidFill>
                  <a:srgbClr val="0070C0"/>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70C0"/>
              </a:buClr>
              <a:buSzPts val="2000"/>
              <a:buFont typeface="Arial"/>
              <a:buChar char="•"/>
              <a:defRPr sz="2000" b="0" i="0" u="none" strike="noStrike" cap="none">
                <a:solidFill>
                  <a:srgbClr val="0070C0"/>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70C0"/>
              </a:buClr>
              <a:buSzPts val="1800"/>
              <a:buFont typeface="Arial"/>
              <a:buChar char="•"/>
              <a:defRPr sz="1800" b="0" i="0" u="none" strike="noStrike" cap="none">
                <a:solidFill>
                  <a:srgbClr val="0070C0"/>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70C0"/>
              </a:buClr>
              <a:buSzPts val="1800"/>
              <a:buFont typeface="Arial"/>
              <a:buChar char="•"/>
              <a:defRPr sz="1800" b="0" i="0" u="none" strike="noStrike" cap="none">
                <a:solidFill>
                  <a:srgbClr val="0070C0"/>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3" name="Google Shape;123;p16"/>
          <p:cNvSpPr txBox="1">
            <a:spLocks noGrp="1"/>
          </p:cNvSpPr>
          <p:nvPr>
            <p:ph type="dt" idx="10"/>
          </p:nvPr>
        </p:nvSpPr>
        <p:spPr>
          <a:xfrm>
            <a:off x="628650" y="6356351"/>
            <a:ext cx="20574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4" name="Google Shape;124;p16"/>
          <p:cNvSpPr txBox="1">
            <a:spLocks noGrp="1"/>
          </p:cNvSpPr>
          <p:nvPr>
            <p:ph type="ftr" idx="11"/>
          </p:nvPr>
        </p:nvSpPr>
        <p:spPr>
          <a:xfrm>
            <a:off x="3028950" y="6356351"/>
            <a:ext cx="30861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5" name="Google Shape;125;p16"/>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6"/>
        <p:cNvGrpSpPr/>
        <p:nvPr/>
      </p:nvGrpSpPr>
      <p:grpSpPr>
        <a:xfrm>
          <a:off x="0" y="0"/>
          <a:ext cx="0" cy="0"/>
          <a:chOff x="0" y="0"/>
          <a:chExt cx="0" cy="0"/>
        </a:xfrm>
      </p:grpSpPr>
      <p:sp>
        <p:nvSpPr>
          <p:cNvPr id="127" name="Google Shape;127;p17"/>
          <p:cNvSpPr txBox="1">
            <a:spLocks noGrp="1"/>
          </p:cNvSpPr>
          <p:nvPr>
            <p:ph type="title"/>
          </p:nvPr>
        </p:nvSpPr>
        <p:spPr>
          <a:xfrm>
            <a:off x="628650" y="308565"/>
            <a:ext cx="79308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00B050"/>
              </a:buClr>
              <a:buSzPts val="4400"/>
              <a:buFont typeface="Calibri"/>
              <a:buNone/>
              <a:defRPr sz="4400" b="0" i="0" u="none" strike="noStrike" cap="none">
                <a:solidFill>
                  <a:srgbClr val="00B050"/>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8" name="Google Shape;128;p17"/>
          <p:cNvSpPr txBox="1">
            <a:spLocks noGrp="1"/>
          </p:cNvSpPr>
          <p:nvPr>
            <p:ph type="body" idx="1"/>
          </p:nvPr>
        </p:nvSpPr>
        <p:spPr>
          <a:xfrm>
            <a:off x="628650" y="1825625"/>
            <a:ext cx="3886200" cy="43512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rgbClr val="0070C0"/>
              </a:buClr>
              <a:buSzPts val="2800"/>
              <a:buFont typeface="Arial"/>
              <a:buChar char="•"/>
              <a:defRPr sz="2800" b="0" i="0" u="none" strike="noStrike" cap="none">
                <a:solidFill>
                  <a:srgbClr val="0070C0"/>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70C0"/>
              </a:buClr>
              <a:buSzPts val="2400"/>
              <a:buFont typeface="Arial"/>
              <a:buChar char="•"/>
              <a:defRPr sz="2400" b="0" i="0" u="none" strike="noStrike" cap="none">
                <a:solidFill>
                  <a:srgbClr val="0070C0"/>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70C0"/>
              </a:buClr>
              <a:buSzPts val="2000"/>
              <a:buFont typeface="Arial"/>
              <a:buChar char="•"/>
              <a:defRPr sz="2000" b="0" i="0" u="none" strike="noStrike" cap="none">
                <a:solidFill>
                  <a:srgbClr val="0070C0"/>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70C0"/>
              </a:buClr>
              <a:buSzPts val="1800"/>
              <a:buFont typeface="Arial"/>
              <a:buChar char="•"/>
              <a:defRPr sz="1800" b="0" i="0" u="none" strike="noStrike" cap="none">
                <a:solidFill>
                  <a:srgbClr val="0070C0"/>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70C0"/>
              </a:buClr>
              <a:buSzPts val="1800"/>
              <a:buFont typeface="Arial"/>
              <a:buChar char="•"/>
              <a:defRPr sz="1800" b="0" i="0" u="none" strike="noStrike" cap="none">
                <a:solidFill>
                  <a:srgbClr val="0070C0"/>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 name="Google Shape;129;p17"/>
          <p:cNvSpPr txBox="1">
            <a:spLocks noGrp="1"/>
          </p:cNvSpPr>
          <p:nvPr>
            <p:ph type="body" idx="2"/>
          </p:nvPr>
        </p:nvSpPr>
        <p:spPr>
          <a:xfrm>
            <a:off x="4629150" y="1825625"/>
            <a:ext cx="3886200" cy="43512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rgbClr val="0070C0"/>
              </a:buClr>
              <a:buSzPts val="2800"/>
              <a:buFont typeface="Arial"/>
              <a:buChar char="•"/>
              <a:defRPr sz="2800" b="0" i="0" u="none" strike="noStrike" cap="none">
                <a:solidFill>
                  <a:srgbClr val="0070C0"/>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70C0"/>
              </a:buClr>
              <a:buSzPts val="2400"/>
              <a:buFont typeface="Arial"/>
              <a:buChar char="•"/>
              <a:defRPr sz="2400" b="0" i="0" u="none" strike="noStrike" cap="none">
                <a:solidFill>
                  <a:srgbClr val="0070C0"/>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70C0"/>
              </a:buClr>
              <a:buSzPts val="2000"/>
              <a:buFont typeface="Arial"/>
              <a:buChar char="•"/>
              <a:defRPr sz="2000" b="0" i="0" u="none" strike="noStrike" cap="none">
                <a:solidFill>
                  <a:srgbClr val="0070C0"/>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70C0"/>
              </a:buClr>
              <a:buSzPts val="1800"/>
              <a:buFont typeface="Arial"/>
              <a:buChar char="•"/>
              <a:defRPr sz="1800" b="0" i="0" u="none" strike="noStrike" cap="none">
                <a:solidFill>
                  <a:srgbClr val="0070C0"/>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70C0"/>
              </a:buClr>
              <a:buSzPts val="1800"/>
              <a:buFont typeface="Arial"/>
              <a:buChar char="•"/>
              <a:defRPr sz="1800" b="0" i="0" u="none" strike="noStrike" cap="none">
                <a:solidFill>
                  <a:srgbClr val="0070C0"/>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 name="Google Shape;130;p17"/>
          <p:cNvSpPr txBox="1">
            <a:spLocks noGrp="1"/>
          </p:cNvSpPr>
          <p:nvPr>
            <p:ph type="dt" idx="10"/>
          </p:nvPr>
        </p:nvSpPr>
        <p:spPr>
          <a:xfrm>
            <a:off x="628650" y="6356351"/>
            <a:ext cx="20574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1" name="Google Shape;131;p17"/>
          <p:cNvSpPr txBox="1">
            <a:spLocks noGrp="1"/>
          </p:cNvSpPr>
          <p:nvPr>
            <p:ph type="ftr" idx="11"/>
          </p:nvPr>
        </p:nvSpPr>
        <p:spPr>
          <a:xfrm>
            <a:off x="3028950" y="6356351"/>
            <a:ext cx="30861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2" name="Google Shape;132;p17"/>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3"/>
        <p:cNvGrpSpPr/>
        <p:nvPr/>
      </p:nvGrpSpPr>
      <p:grpSpPr>
        <a:xfrm>
          <a:off x="0" y="0"/>
          <a:ext cx="0" cy="0"/>
          <a:chOff x="0" y="0"/>
          <a:chExt cx="0" cy="0"/>
        </a:xfrm>
      </p:grpSpPr>
      <p:sp>
        <p:nvSpPr>
          <p:cNvPr id="134" name="Google Shape;134;p18"/>
          <p:cNvSpPr txBox="1">
            <a:spLocks noGrp="1"/>
          </p:cNvSpPr>
          <p:nvPr>
            <p:ph type="title"/>
          </p:nvPr>
        </p:nvSpPr>
        <p:spPr>
          <a:xfrm>
            <a:off x="629841" y="365126"/>
            <a:ext cx="78867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00B050"/>
              </a:buClr>
              <a:buSzPts val="4400"/>
              <a:buFont typeface="Calibri"/>
              <a:buNone/>
              <a:defRPr sz="4400" b="0" i="0" u="none" strike="noStrike" cap="none">
                <a:solidFill>
                  <a:srgbClr val="00B050"/>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35" name="Google Shape;135;p18"/>
          <p:cNvSpPr txBox="1">
            <a:spLocks noGrp="1"/>
          </p:cNvSpPr>
          <p:nvPr>
            <p:ph type="body" idx="1"/>
          </p:nvPr>
        </p:nvSpPr>
        <p:spPr>
          <a:xfrm>
            <a:off x="629842" y="1681163"/>
            <a:ext cx="3868200" cy="823800"/>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rgbClr val="0070C0"/>
              </a:buClr>
              <a:buSzPts val="2400"/>
              <a:buFont typeface="Arial"/>
              <a:buNone/>
              <a:defRPr sz="2400" b="1" i="0" u="none" strike="noStrike" cap="none">
                <a:solidFill>
                  <a:srgbClr val="0070C0"/>
                </a:solidFill>
                <a:latin typeface="Calibri"/>
                <a:ea typeface="Calibri"/>
                <a:cs typeface="Calibri"/>
                <a:sym typeface="Calibri"/>
              </a:defRPr>
            </a:lvl1pPr>
            <a:lvl2pPr marL="914400" marR="0" lvl="1" indent="-228600" algn="l" rtl="0">
              <a:lnSpc>
                <a:spcPct val="90000"/>
              </a:lnSpc>
              <a:spcBef>
                <a:spcPts val="500"/>
              </a:spcBef>
              <a:spcAft>
                <a:spcPts val="0"/>
              </a:spcAft>
              <a:buClr>
                <a:srgbClr val="0070C0"/>
              </a:buClr>
              <a:buSzPts val="2000"/>
              <a:buFont typeface="Arial"/>
              <a:buNone/>
              <a:defRPr sz="2000" b="1" i="0" u="none" strike="noStrike" cap="none">
                <a:solidFill>
                  <a:srgbClr val="0070C0"/>
                </a:solidFill>
                <a:latin typeface="Calibri"/>
                <a:ea typeface="Calibri"/>
                <a:cs typeface="Calibri"/>
                <a:sym typeface="Calibri"/>
              </a:defRPr>
            </a:lvl2pPr>
            <a:lvl3pPr marL="1371600" marR="0" lvl="2" indent="-228600" algn="l" rtl="0">
              <a:lnSpc>
                <a:spcPct val="90000"/>
              </a:lnSpc>
              <a:spcBef>
                <a:spcPts val="500"/>
              </a:spcBef>
              <a:spcAft>
                <a:spcPts val="0"/>
              </a:spcAft>
              <a:buClr>
                <a:srgbClr val="0070C0"/>
              </a:buClr>
              <a:buSzPts val="1800"/>
              <a:buFont typeface="Arial"/>
              <a:buNone/>
              <a:defRPr sz="1800" b="1" i="0" u="none" strike="noStrike" cap="none">
                <a:solidFill>
                  <a:srgbClr val="0070C0"/>
                </a:solidFill>
                <a:latin typeface="Calibri"/>
                <a:ea typeface="Calibri"/>
                <a:cs typeface="Calibri"/>
                <a:sym typeface="Calibri"/>
              </a:defRPr>
            </a:lvl3pPr>
            <a:lvl4pPr marL="1828800" marR="0" lvl="3" indent="-228600" algn="l" rtl="0">
              <a:lnSpc>
                <a:spcPct val="90000"/>
              </a:lnSpc>
              <a:spcBef>
                <a:spcPts val="500"/>
              </a:spcBef>
              <a:spcAft>
                <a:spcPts val="0"/>
              </a:spcAft>
              <a:buClr>
                <a:srgbClr val="0070C0"/>
              </a:buClr>
              <a:buSzPts val="1600"/>
              <a:buFont typeface="Arial"/>
              <a:buNone/>
              <a:defRPr sz="1600" b="1" i="0" u="none" strike="noStrike" cap="none">
                <a:solidFill>
                  <a:srgbClr val="0070C0"/>
                </a:solidFill>
                <a:latin typeface="Calibri"/>
                <a:ea typeface="Calibri"/>
                <a:cs typeface="Calibri"/>
                <a:sym typeface="Calibri"/>
              </a:defRPr>
            </a:lvl4pPr>
            <a:lvl5pPr marL="2286000" marR="0" lvl="4" indent="-228600" algn="l" rtl="0">
              <a:lnSpc>
                <a:spcPct val="90000"/>
              </a:lnSpc>
              <a:spcBef>
                <a:spcPts val="500"/>
              </a:spcBef>
              <a:spcAft>
                <a:spcPts val="0"/>
              </a:spcAft>
              <a:buClr>
                <a:srgbClr val="0070C0"/>
              </a:buClr>
              <a:buSzPts val="1600"/>
              <a:buFont typeface="Arial"/>
              <a:buNone/>
              <a:defRPr sz="1600" b="1" i="0" u="none" strike="noStrike" cap="none">
                <a:solidFill>
                  <a:srgbClr val="0070C0"/>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36" name="Google Shape;136;p18"/>
          <p:cNvSpPr txBox="1">
            <a:spLocks noGrp="1"/>
          </p:cNvSpPr>
          <p:nvPr>
            <p:ph type="body" idx="2"/>
          </p:nvPr>
        </p:nvSpPr>
        <p:spPr>
          <a:xfrm>
            <a:off x="629842" y="2505075"/>
            <a:ext cx="3868200" cy="36846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rgbClr val="0070C0"/>
              </a:buClr>
              <a:buSzPts val="2800"/>
              <a:buFont typeface="Arial"/>
              <a:buChar char="•"/>
              <a:defRPr sz="2800" b="0" i="0" u="none" strike="noStrike" cap="none">
                <a:solidFill>
                  <a:srgbClr val="0070C0"/>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70C0"/>
              </a:buClr>
              <a:buSzPts val="2400"/>
              <a:buFont typeface="Arial"/>
              <a:buChar char="•"/>
              <a:defRPr sz="2400" b="0" i="0" u="none" strike="noStrike" cap="none">
                <a:solidFill>
                  <a:srgbClr val="0070C0"/>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70C0"/>
              </a:buClr>
              <a:buSzPts val="2000"/>
              <a:buFont typeface="Arial"/>
              <a:buChar char="•"/>
              <a:defRPr sz="2000" b="0" i="0" u="none" strike="noStrike" cap="none">
                <a:solidFill>
                  <a:srgbClr val="0070C0"/>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70C0"/>
              </a:buClr>
              <a:buSzPts val="1800"/>
              <a:buFont typeface="Arial"/>
              <a:buChar char="•"/>
              <a:defRPr sz="1800" b="0" i="0" u="none" strike="noStrike" cap="none">
                <a:solidFill>
                  <a:srgbClr val="0070C0"/>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70C0"/>
              </a:buClr>
              <a:buSzPts val="1800"/>
              <a:buFont typeface="Arial"/>
              <a:buChar char="•"/>
              <a:defRPr sz="1800" b="0" i="0" u="none" strike="noStrike" cap="none">
                <a:solidFill>
                  <a:srgbClr val="0070C0"/>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7" name="Google Shape;137;p18"/>
          <p:cNvSpPr txBox="1">
            <a:spLocks noGrp="1"/>
          </p:cNvSpPr>
          <p:nvPr>
            <p:ph type="body" idx="3"/>
          </p:nvPr>
        </p:nvSpPr>
        <p:spPr>
          <a:xfrm>
            <a:off x="4629150" y="1681163"/>
            <a:ext cx="3887400" cy="823800"/>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rgbClr val="0070C0"/>
              </a:buClr>
              <a:buSzPts val="2400"/>
              <a:buFont typeface="Arial"/>
              <a:buNone/>
              <a:defRPr sz="2400" b="1" i="0" u="none" strike="noStrike" cap="none">
                <a:solidFill>
                  <a:srgbClr val="0070C0"/>
                </a:solidFill>
                <a:latin typeface="Calibri"/>
                <a:ea typeface="Calibri"/>
                <a:cs typeface="Calibri"/>
                <a:sym typeface="Calibri"/>
              </a:defRPr>
            </a:lvl1pPr>
            <a:lvl2pPr marL="914400" marR="0" lvl="1" indent="-228600" algn="l" rtl="0">
              <a:lnSpc>
                <a:spcPct val="90000"/>
              </a:lnSpc>
              <a:spcBef>
                <a:spcPts val="500"/>
              </a:spcBef>
              <a:spcAft>
                <a:spcPts val="0"/>
              </a:spcAft>
              <a:buClr>
                <a:srgbClr val="0070C0"/>
              </a:buClr>
              <a:buSzPts val="2000"/>
              <a:buFont typeface="Arial"/>
              <a:buNone/>
              <a:defRPr sz="2000" b="1" i="0" u="none" strike="noStrike" cap="none">
                <a:solidFill>
                  <a:srgbClr val="0070C0"/>
                </a:solidFill>
                <a:latin typeface="Calibri"/>
                <a:ea typeface="Calibri"/>
                <a:cs typeface="Calibri"/>
                <a:sym typeface="Calibri"/>
              </a:defRPr>
            </a:lvl2pPr>
            <a:lvl3pPr marL="1371600" marR="0" lvl="2" indent="-228600" algn="l" rtl="0">
              <a:lnSpc>
                <a:spcPct val="90000"/>
              </a:lnSpc>
              <a:spcBef>
                <a:spcPts val="500"/>
              </a:spcBef>
              <a:spcAft>
                <a:spcPts val="0"/>
              </a:spcAft>
              <a:buClr>
                <a:srgbClr val="0070C0"/>
              </a:buClr>
              <a:buSzPts val="1800"/>
              <a:buFont typeface="Arial"/>
              <a:buNone/>
              <a:defRPr sz="1800" b="1" i="0" u="none" strike="noStrike" cap="none">
                <a:solidFill>
                  <a:srgbClr val="0070C0"/>
                </a:solidFill>
                <a:latin typeface="Calibri"/>
                <a:ea typeface="Calibri"/>
                <a:cs typeface="Calibri"/>
                <a:sym typeface="Calibri"/>
              </a:defRPr>
            </a:lvl3pPr>
            <a:lvl4pPr marL="1828800" marR="0" lvl="3" indent="-228600" algn="l" rtl="0">
              <a:lnSpc>
                <a:spcPct val="90000"/>
              </a:lnSpc>
              <a:spcBef>
                <a:spcPts val="500"/>
              </a:spcBef>
              <a:spcAft>
                <a:spcPts val="0"/>
              </a:spcAft>
              <a:buClr>
                <a:srgbClr val="0070C0"/>
              </a:buClr>
              <a:buSzPts val="1600"/>
              <a:buFont typeface="Arial"/>
              <a:buNone/>
              <a:defRPr sz="1600" b="1" i="0" u="none" strike="noStrike" cap="none">
                <a:solidFill>
                  <a:srgbClr val="0070C0"/>
                </a:solidFill>
                <a:latin typeface="Calibri"/>
                <a:ea typeface="Calibri"/>
                <a:cs typeface="Calibri"/>
                <a:sym typeface="Calibri"/>
              </a:defRPr>
            </a:lvl4pPr>
            <a:lvl5pPr marL="2286000" marR="0" lvl="4" indent="-228600" algn="l" rtl="0">
              <a:lnSpc>
                <a:spcPct val="90000"/>
              </a:lnSpc>
              <a:spcBef>
                <a:spcPts val="500"/>
              </a:spcBef>
              <a:spcAft>
                <a:spcPts val="0"/>
              </a:spcAft>
              <a:buClr>
                <a:srgbClr val="0070C0"/>
              </a:buClr>
              <a:buSzPts val="1600"/>
              <a:buFont typeface="Arial"/>
              <a:buNone/>
              <a:defRPr sz="1600" b="1" i="0" u="none" strike="noStrike" cap="none">
                <a:solidFill>
                  <a:srgbClr val="0070C0"/>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38" name="Google Shape;138;p18"/>
          <p:cNvSpPr txBox="1">
            <a:spLocks noGrp="1"/>
          </p:cNvSpPr>
          <p:nvPr>
            <p:ph type="body" idx="4"/>
          </p:nvPr>
        </p:nvSpPr>
        <p:spPr>
          <a:xfrm>
            <a:off x="4629150" y="2505075"/>
            <a:ext cx="3887400" cy="36846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rgbClr val="0070C0"/>
              </a:buClr>
              <a:buSzPts val="2800"/>
              <a:buFont typeface="Arial"/>
              <a:buChar char="•"/>
              <a:defRPr sz="2800" b="0" i="0" u="none" strike="noStrike" cap="none">
                <a:solidFill>
                  <a:srgbClr val="0070C0"/>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70C0"/>
              </a:buClr>
              <a:buSzPts val="2400"/>
              <a:buFont typeface="Arial"/>
              <a:buChar char="•"/>
              <a:defRPr sz="2400" b="0" i="0" u="none" strike="noStrike" cap="none">
                <a:solidFill>
                  <a:srgbClr val="0070C0"/>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70C0"/>
              </a:buClr>
              <a:buSzPts val="2000"/>
              <a:buFont typeface="Arial"/>
              <a:buChar char="•"/>
              <a:defRPr sz="2000" b="0" i="0" u="none" strike="noStrike" cap="none">
                <a:solidFill>
                  <a:srgbClr val="0070C0"/>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70C0"/>
              </a:buClr>
              <a:buSzPts val="1800"/>
              <a:buFont typeface="Arial"/>
              <a:buChar char="•"/>
              <a:defRPr sz="1800" b="0" i="0" u="none" strike="noStrike" cap="none">
                <a:solidFill>
                  <a:srgbClr val="0070C0"/>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70C0"/>
              </a:buClr>
              <a:buSzPts val="1800"/>
              <a:buFont typeface="Arial"/>
              <a:buChar char="•"/>
              <a:defRPr sz="1800" b="0" i="0" u="none" strike="noStrike" cap="none">
                <a:solidFill>
                  <a:srgbClr val="0070C0"/>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 name="Google Shape;139;p18"/>
          <p:cNvSpPr txBox="1">
            <a:spLocks noGrp="1"/>
          </p:cNvSpPr>
          <p:nvPr>
            <p:ph type="dt" idx="10"/>
          </p:nvPr>
        </p:nvSpPr>
        <p:spPr>
          <a:xfrm>
            <a:off x="628650" y="6356351"/>
            <a:ext cx="20574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0" name="Google Shape;140;p18"/>
          <p:cNvSpPr txBox="1">
            <a:spLocks noGrp="1"/>
          </p:cNvSpPr>
          <p:nvPr>
            <p:ph type="ftr" idx="11"/>
          </p:nvPr>
        </p:nvSpPr>
        <p:spPr>
          <a:xfrm>
            <a:off x="3028950" y="6356351"/>
            <a:ext cx="30861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1" name="Google Shape;141;p18"/>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2"/>
        <p:cNvGrpSpPr/>
        <p:nvPr/>
      </p:nvGrpSpPr>
      <p:grpSpPr>
        <a:xfrm>
          <a:off x="0" y="0"/>
          <a:ext cx="0" cy="0"/>
          <a:chOff x="0" y="0"/>
          <a:chExt cx="0" cy="0"/>
        </a:xfrm>
      </p:grpSpPr>
      <p:sp>
        <p:nvSpPr>
          <p:cNvPr id="143" name="Google Shape;143;p19"/>
          <p:cNvSpPr txBox="1">
            <a:spLocks noGrp="1"/>
          </p:cNvSpPr>
          <p:nvPr>
            <p:ph type="title"/>
          </p:nvPr>
        </p:nvSpPr>
        <p:spPr>
          <a:xfrm>
            <a:off x="628650" y="308565"/>
            <a:ext cx="79308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00B050"/>
              </a:buClr>
              <a:buSzPts val="4400"/>
              <a:buFont typeface="Calibri"/>
              <a:buNone/>
              <a:defRPr sz="4400" b="0" i="0" u="none" strike="noStrike" cap="none">
                <a:solidFill>
                  <a:srgbClr val="00B050"/>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44" name="Google Shape;144;p19"/>
          <p:cNvSpPr txBox="1">
            <a:spLocks noGrp="1"/>
          </p:cNvSpPr>
          <p:nvPr>
            <p:ph type="dt" idx="10"/>
          </p:nvPr>
        </p:nvSpPr>
        <p:spPr>
          <a:xfrm>
            <a:off x="628650" y="6356351"/>
            <a:ext cx="20574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5" name="Google Shape;145;p19"/>
          <p:cNvSpPr txBox="1">
            <a:spLocks noGrp="1"/>
          </p:cNvSpPr>
          <p:nvPr>
            <p:ph type="ftr" idx="11"/>
          </p:nvPr>
        </p:nvSpPr>
        <p:spPr>
          <a:xfrm>
            <a:off x="3028950" y="6356351"/>
            <a:ext cx="30861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6" name="Google Shape;146;p19"/>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7"/>
        <p:cNvGrpSpPr/>
        <p:nvPr/>
      </p:nvGrpSpPr>
      <p:grpSpPr>
        <a:xfrm>
          <a:off x="0" y="0"/>
          <a:ext cx="0" cy="0"/>
          <a:chOff x="0" y="0"/>
          <a:chExt cx="0" cy="0"/>
        </a:xfrm>
      </p:grpSpPr>
      <p:sp>
        <p:nvSpPr>
          <p:cNvPr id="148" name="Google Shape;148;p20"/>
          <p:cNvSpPr txBox="1">
            <a:spLocks noGrp="1"/>
          </p:cNvSpPr>
          <p:nvPr>
            <p:ph type="dt" idx="10"/>
          </p:nvPr>
        </p:nvSpPr>
        <p:spPr>
          <a:xfrm>
            <a:off x="628650" y="6356351"/>
            <a:ext cx="20574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9" name="Google Shape;149;p20"/>
          <p:cNvSpPr txBox="1">
            <a:spLocks noGrp="1"/>
          </p:cNvSpPr>
          <p:nvPr>
            <p:ph type="ftr" idx="11"/>
          </p:nvPr>
        </p:nvSpPr>
        <p:spPr>
          <a:xfrm>
            <a:off x="3028950" y="6356351"/>
            <a:ext cx="30861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0" name="Google Shape;150;p20"/>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1"/>
        <p:cNvGrpSpPr/>
        <p:nvPr/>
      </p:nvGrpSpPr>
      <p:grpSpPr>
        <a:xfrm>
          <a:off x="0" y="0"/>
          <a:ext cx="0" cy="0"/>
          <a:chOff x="0" y="0"/>
          <a:chExt cx="0" cy="0"/>
        </a:xfrm>
      </p:grpSpPr>
      <p:sp>
        <p:nvSpPr>
          <p:cNvPr id="152" name="Google Shape;152;p21"/>
          <p:cNvSpPr txBox="1">
            <a:spLocks noGrp="1"/>
          </p:cNvSpPr>
          <p:nvPr>
            <p:ph type="title"/>
          </p:nvPr>
        </p:nvSpPr>
        <p:spPr>
          <a:xfrm>
            <a:off x="629841" y="457200"/>
            <a:ext cx="2949300" cy="16002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rgbClr val="00B050"/>
              </a:buClr>
              <a:buSzPts val="3200"/>
              <a:buFont typeface="Calibri"/>
              <a:buNone/>
              <a:defRPr sz="3200" b="0" i="0" u="none" strike="noStrike" cap="none">
                <a:solidFill>
                  <a:srgbClr val="00B050"/>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53" name="Google Shape;153;p21"/>
          <p:cNvSpPr txBox="1">
            <a:spLocks noGrp="1"/>
          </p:cNvSpPr>
          <p:nvPr>
            <p:ph type="body" idx="1"/>
          </p:nvPr>
        </p:nvSpPr>
        <p:spPr>
          <a:xfrm>
            <a:off x="3887391" y="987426"/>
            <a:ext cx="4629300" cy="4873500"/>
          </a:xfrm>
          <a:prstGeom prst="rect">
            <a:avLst/>
          </a:prstGeom>
          <a:noFill/>
          <a:ln>
            <a:noFill/>
          </a:ln>
        </p:spPr>
        <p:txBody>
          <a:bodyPr spcFirstLastPara="1" wrap="square" lIns="91425" tIns="91425" rIns="91425" bIns="91425" anchor="t" anchorCtr="0"/>
          <a:lstStyle>
            <a:lvl1pPr marL="457200" marR="0" lvl="0" indent="-431800" algn="l" rtl="0">
              <a:lnSpc>
                <a:spcPct val="90000"/>
              </a:lnSpc>
              <a:spcBef>
                <a:spcPts val="1000"/>
              </a:spcBef>
              <a:spcAft>
                <a:spcPts val="0"/>
              </a:spcAft>
              <a:buClr>
                <a:srgbClr val="0070C0"/>
              </a:buClr>
              <a:buSzPts val="3200"/>
              <a:buFont typeface="Arial"/>
              <a:buChar char="•"/>
              <a:defRPr sz="3200" b="0" i="0" u="none" strike="noStrike" cap="none">
                <a:solidFill>
                  <a:srgbClr val="0070C0"/>
                </a:solidFill>
                <a:latin typeface="Calibri"/>
                <a:ea typeface="Calibri"/>
                <a:cs typeface="Calibri"/>
                <a:sym typeface="Calibri"/>
              </a:defRPr>
            </a:lvl1pPr>
            <a:lvl2pPr marL="914400" marR="0" lvl="1" indent="-406400" algn="l" rtl="0">
              <a:lnSpc>
                <a:spcPct val="90000"/>
              </a:lnSpc>
              <a:spcBef>
                <a:spcPts val="500"/>
              </a:spcBef>
              <a:spcAft>
                <a:spcPts val="0"/>
              </a:spcAft>
              <a:buClr>
                <a:srgbClr val="0070C0"/>
              </a:buClr>
              <a:buSzPts val="2800"/>
              <a:buFont typeface="Arial"/>
              <a:buChar char="•"/>
              <a:defRPr sz="2800" b="0" i="0" u="none" strike="noStrike" cap="none">
                <a:solidFill>
                  <a:srgbClr val="0070C0"/>
                </a:solidFill>
                <a:latin typeface="Calibri"/>
                <a:ea typeface="Calibri"/>
                <a:cs typeface="Calibri"/>
                <a:sym typeface="Calibri"/>
              </a:defRPr>
            </a:lvl2pPr>
            <a:lvl3pPr marL="1371600" marR="0" lvl="2" indent="-381000" algn="l" rtl="0">
              <a:lnSpc>
                <a:spcPct val="90000"/>
              </a:lnSpc>
              <a:spcBef>
                <a:spcPts val="500"/>
              </a:spcBef>
              <a:spcAft>
                <a:spcPts val="0"/>
              </a:spcAft>
              <a:buClr>
                <a:srgbClr val="0070C0"/>
              </a:buClr>
              <a:buSzPts val="2400"/>
              <a:buFont typeface="Arial"/>
              <a:buChar char="•"/>
              <a:defRPr sz="2400" b="0" i="0" u="none" strike="noStrike" cap="none">
                <a:solidFill>
                  <a:srgbClr val="0070C0"/>
                </a:solidFill>
                <a:latin typeface="Calibri"/>
                <a:ea typeface="Calibri"/>
                <a:cs typeface="Calibri"/>
                <a:sym typeface="Calibri"/>
              </a:defRPr>
            </a:lvl3pPr>
            <a:lvl4pPr marL="1828800" marR="0" lvl="3" indent="-355600" algn="l" rtl="0">
              <a:lnSpc>
                <a:spcPct val="90000"/>
              </a:lnSpc>
              <a:spcBef>
                <a:spcPts val="500"/>
              </a:spcBef>
              <a:spcAft>
                <a:spcPts val="0"/>
              </a:spcAft>
              <a:buClr>
                <a:srgbClr val="0070C0"/>
              </a:buClr>
              <a:buSzPts val="2000"/>
              <a:buFont typeface="Arial"/>
              <a:buChar char="•"/>
              <a:defRPr sz="2000" b="0" i="0" u="none" strike="noStrike" cap="none">
                <a:solidFill>
                  <a:srgbClr val="0070C0"/>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70C0"/>
              </a:buClr>
              <a:buSzPts val="2000"/>
              <a:buFont typeface="Arial"/>
              <a:buChar char="•"/>
              <a:defRPr sz="2000" b="0" i="0" u="none" strike="noStrike" cap="none">
                <a:solidFill>
                  <a:srgbClr val="0070C0"/>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4" name="Google Shape;154;p21"/>
          <p:cNvSpPr txBox="1">
            <a:spLocks noGrp="1"/>
          </p:cNvSpPr>
          <p:nvPr>
            <p:ph type="body" idx="2"/>
          </p:nvPr>
        </p:nvSpPr>
        <p:spPr>
          <a:xfrm>
            <a:off x="629841" y="2057400"/>
            <a:ext cx="2949300" cy="38115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0070C0"/>
              </a:buClr>
              <a:buSzPts val="1600"/>
              <a:buFont typeface="Arial"/>
              <a:buNone/>
              <a:defRPr sz="1600" b="0" i="0" u="none" strike="noStrike" cap="none">
                <a:solidFill>
                  <a:srgbClr val="0070C0"/>
                </a:solidFill>
                <a:latin typeface="Calibri"/>
                <a:ea typeface="Calibri"/>
                <a:cs typeface="Calibri"/>
                <a:sym typeface="Calibri"/>
              </a:defRPr>
            </a:lvl1pPr>
            <a:lvl2pPr marL="914400" marR="0" lvl="1" indent="-228600" algn="l" rtl="0">
              <a:lnSpc>
                <a:spcPct val="90000"/>
              </a:lnSpc>
              <a:spcBef>
                <a:spcPts val="500"/>
              </a:spcBef>
              <a:spcAft>
                <a:spcPts val="0"/>
              </a:spcAft>
              <a:buClr>
                <a:srgbClr val="0070C0"/>
              </a:buClr>
              <a:buSzPts val="1400"/>
              <a:buFont typeface="Arial"/>
              <a:buNone/>
              <a:defRPr sz="1400" b="0" i="0" u="none" strike="noStrike" cap="none">
                <a:solidFill>
                  <a:srgbClr val="0070C0"/>
                </a:solidFill>
                <a:latin typeface="Calibri"/>
                <a:ea typeface="Calibri"/>
                <a:cs typeface="Calibri"/>
                <a:sym typeface="Calibri"/>
              </a:defRPr>
            </a:lvl2pPr>
            <a:lvl3pPr marL="1371600" marR="0" lvl="2" indent="-228600" algn="l" rtl="0">
              <a:lnSpc>
                <a:spcPct val="90000"/>
              </a:lnSpc>
              <a:spcBef>
                <a:spcPts val="500"/>
              </a:spcBef>
              <a:spcAft>
                <a:spcPts val="0"/>
              </a:spcAft>
              <a:buClr>
                <a:srgbClr val="0070C0"/>
              </a:buClr>
              <a:buSzPts val="1200"/>
              <a:buFont typeface="Arial"/>
              <a:buNone/>
              <a:defRPr sz="1200" b="0" i="0" u="none" strike="noStrike" cap="none">
                <a:solidFill>
                  <a:srgbClr val="0070C0"/>
                </a:solidFill>
                <a:latin typeface="Calibri"/>
                <a:ea typeface="Calibri"/>
                <a:cs typeface="Calibri"/>
                <a:sym typeface="Calibri"/>
              </a:defRPr>
            </a:lvl3pPr>
            <a:lvl4pPr marL="1828800" marR="0" lvl="3" indent="-228600" algn="l" rtl="0">
              <a:lnSpc>
                <a:spcPct val="90000"/>
              </a:lnSpc>
              <a:spcBef>
                <a:spcPts val="500"/>
              </a:spcBef>
              <a:spcAft>
                <a:spcPts val="0"/>
              </a:spcAft>
              <a:buClr>
                <a:srgbClr val="0070C0"/>
              </a:buClr>
              <a:buSzPts val="1000"/>
              <a:buFont typeface="Arial"/>
              <a:buNone/>
              <a:defRPr sz="1000" b="0" i="0" u="none" strike="noStrike" cap="none">
                <a:solidFill>
                  <a:srgbClr val="0070C0"/>
                </a:solidFill>
                <a:latin typeface="Calibri"/>
                <a:ea typeface="Calibri"/>
                <a:cs typeface="Calibri"/>
                <a:sym typeface="Calibri"/>
              </a:defRPr>
            </a:lvl4pPr>
            <a:lvl5pPr marL="2286000" marR="0" lvl="4" indent="-228600" algn="l" rtl="0">
              <a:lnSpc>
                <a:spcPct val="90000"/>
              </a:lnSpc>
              <a:spcBef>
                <a:spcPts val="500"/>
              </a:spcBef>
              <a:spcAft>
                <a:spcPts val="0"/>
              </a:spcAft>
              <a:buClr>
                <a:srgbClr val="0070C0"/>
              </a:buClr>
              <a:buSzPts val="1000"/>
              <a:buFont typeface="Arial"/>
              <a:buNone/>
              <a:defRPr sz="1000" b="0" i="0" u="none" strike="noStrike" cap="none">
                <a:solidFill>
                  <a:srgbClr val="0070C0"/>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155" name="Google Shape;155;p21"/>
          <p:cNvSpPr txBox="1">
            <a:spLocks noGrp="1"/>
          </p:cNvSpPr>
          <p:nvPr>
            <p:ph type="dt" idx="10"/>
          </p:nvPr>
        </p:nvSpPr>
        <p:spPr>
          <a:xfrm>
            <a:off x="628650" y="6356351"/>
            <a:ext cx="20574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6" name="Google Shape;156;p21"/>
          <p:cNvSpPr txBox="1">
            <a:spLocks noGrp="1"/>
          </p:cNvSpPr>
          <p:nvPr>
            <p:ph type="ftr" idx="11"/>
          </p:nvPr>
        </p:nvSpPr>
        <p:spPr>
          <a:xfrm>
            <a:off x="3028950" y="6356351"/>
            <a:ext cx="30861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7" name="Google Shape;157;p21"/>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 Heading" type="obj">
  <p:cSld name="OBJECT">
    <p:spTree>
      <p:nvGrpSpPr>
        <p:cNvPr id="1" name="Shape 30"/>
        <p:cNvGrpSpPr/>
        <p:nvPr/>
      </p:nvGrpSpPr>
      <p:grpSpPr>
        <a:xfrm>
          <a:off x="0" y="0"/>
          <a:ext cx="0" cy="0"/>
          <a:chOff x="0" y="0"/>
          <a:chExt cx="0" cy="0"/>
        </a:xfrm>
      </p:grpSpPr>
      <p:sp>
        <p:nvSpPr>
          <p:cNvPr id="31" name="Google Shape;31;p3"/>
          <p:cNvSpPr txBox="1">
            <a:spLocks noGrp="1"/>
          </p:cNvSpPr>
          <p:nvPr>
            <p:ph type="title"/>
          </p:nvPr>
        </p:nvSpPr>
        <p:spPr>
          <a:xfrm>
            <a:off x="628650" y="308565"/>
            <a:ext cx="7930888"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00B050"/>
              </a:buClr>
              <a:buSzPts val="4400"/>
              <a:buFont typeface="Calibri"/>
              <a:buNone/>
              <a:defRPr b="1">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rgbClr val="0070C0"/>
              </a:buClr>
              <a:buSzPts val="1800"/>
              <a:buChar char="•"/>
              <a:defRPr/>
            </a:lvl1pPr>
            <a:lvl2pPr marL="914400" lvl="1" indent="-342900" algn="l">
              <a:lnSpc>
                <a:spcPct val="90000"/>
              </a:lnSpc>
              <a:spcBef>
                <a:spcPts val="500"/>
              </a:spcBef>
              <a:spcAft>
                <a:spcPts val="0"/>
              </a:spcAft>
              <a:buClr>
                <a:srgbClr val="0070C0"/>
              </a:buClr>
              <a:buSzPts val="1800"/>
              <a:buChar char="•"/>
              <a:defRPr/>
            </a:lvl2pPr>
            <a:lvl3pPr marL="1371600" lvl="2" indent="-342900" algn="l">
              <a:lnSpc>
                <a:spcPct val="90000"/>
              </a:lnSpc>
              <a:spcBef>
                <a:spcPts val="500"/>
              </a:spcBef>
              <a:spcAft>
                <a:spcPts val="0"/>
              </a:spcAft>
              <a:buClr>
                <a:srgbClr val="0070C0"/>
              </a:buClr>
              <a:buSzPts val="1800"/>
              <a:buChar char="•"/>
              <a:defRPr/>
            </a:lvl3pPr>
            <a:lvl4pPr marL="1828800" lvl="3" indent="-342900" algn="l">
              <a:lnSpc>
                <a:spcPct val="90000"/>
              </a:lnSpc>
              <a:spcBef>
                <a:spcPts val="500"/>
              </a:spcBef>
              <a:spcAft>
                <a:spcPts val="0"/>
              </a:spcAft>
              <a:buClr>
                <a:srgbClr val="0070C0"/>
              </a:buClr>
              <a:buSzPts val="1800"/>
              <a:buChar char="•"/>
              <a:defRPr/>
            </a:lvl4pPr>
            <a:lvl5pPr marL="2286000" lvl="4" indent="-342900" algn="l">
              <a:lnSpc>
                <a:spcPct val="90000"/>
              </a:lnSpc>
              <a:spcBef>
                <a:spcPts val="500"/>
              </a:spcBef>
              <a:spcAft>
                <a:spcPts val="0"/>
              </a:spcAft>
              <a:buClr>
                <a:srgbClr val="0070C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8"/>
        <p:cNvGrpSpPr/>
        <p:nvPr/>
      </p:nvGrpSpPr>
      <p:grpSpPr>
        <a:xfrm>
          <a:off x="0" y="0"/>
          <a:ext cx="0" cy="0"/>
          <a:chOff x="0" y="0"/>
          <a:chExt cx="0" cy="0"/>
        </a:xfrm>
      </p:grpSpPr>
      <p:sp>
        <p:nvSpPr>
          <p:cNvPr id="159" name="Google Shape;159;p22"/>
          <p:cNvSpPr txBox="1">
            <a:spLocks noGrp="1"/>
          </p:cNvSpPr>
          <p:nvPr>
            <p:ph type="title"/>
          </p:nvPr>
        </p:nvSpPr>
        <p:spPr>
          <a:xfrm>
            <a:off x="629841" y="457200"/>
            <a:ext cx="2949300" cy="16002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rgbClr val="00B050"/>
              </a:buClr>
              <a:buSzPts val="3200"/>
              <a:buFont typeface="Calibri"/>
              <a:buNone/>
              <a:defRPr sz="3200" b="0" i="0" u="none" strike="noStrike" cap="none">
                <a:solidFill>
                  <a:srgbClr val="00B050"/>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60" name="Google Shape;160;p22"/>
          <p:cNvSpPr>
            <a:spLocks noGrp="1"/>
          </p:cNvSpPr>
          <p:nvPr>
            <p:ph type="pic" idx="2"/>
          </p:nvPr>
        </p:nvSpPr>
        <p:spPr>
          <a:xfrm>
            <a:off x="3887391" y="987426"/>
            <a:ext cx="4629300" cy="4873500"/>
          </a:xfrm>
          <a:prstGeom prst="rect">
            <a:avLst/>
          </a:prstGeom>
          <a:noFill/>
          <a:ln>
            <a:noFill/>
          </a:ln>
        </p:spPr>
        <p:txBody>
          <a:bodyPr spcFirstLastPara="1" wrap="square" lIns="91425" tIns="91425" rIns="91425" bIns="91425" anchor="t" anchorCtr="0"/>
          <a:lstStyle>
            <a:lvl1pPr marR="0" lvl="0" algn="l" rtl="0">
              <a:lnSpc>
                <a:spcPct val="90000"/>
              </a:lnSpc>
              <a:spcBef>
                <a:spcPts val="1000"/>
              </a:spcBef>
              <a:spcAft>
                <a:spcPts val="0"/>
              </a:spcAft>
              <a:buClr>
                <a:srgbClr val="0070C0"/>
              </a:buClr>
              <a:buSzPts val="3200"/>
              <a:buFont typeface="Arial"/>
              <a:buNone/>
              <a:defRPr sz="3200" b="0" i="0" u="none" strike="noStrike" cap="none">
                <a:solidFill>
                  <a:srgbClr val="0070C0"/>
                </a:solidFill>
                <a:latin typeface="Calibri"/>
                <a:ea typeface="Calibri"/>
                <a:cs typeface="Calibri"/>
                <a:sym typeface="Calibri"/>
              </a:defRPr>
            </a:lvl1pPr>
            <a:lvl2pPr marR="0" lvl="1" algn="l" rtl="0">
              <a:lnSpc>
                <a:spcPct val="90000"/>
              </a:lnSpc>
              <a:spcBef>
                <a:spcPts val="500"/>
              </a:spcBef>
              <a:spcAft>
                <a:spcPts val="0"/>
              </a:spcAft>
              <a:buClr>
                <a:srgbClr val="0070C0"/>
              </a:buClr>
              <a:buSzPts val="2800"/>
              <a:buFont typeface="Arial"/>
              <a:buNone/>
              <a:defRPr sz="2800" b="0" i="0" u="none" strike="noStrike" cap="none">
                <a:solidFill>
                  <a:srgbClr val="0070C0"/>
                </a:solidFill>
                <a:latin typeface="Calibri"/>
                <a:ea typeface="Calibri"/>
                <a:cs typeface="Calibri"/>
                <a:sym typeface="Calibri"/>
              </a:defRPr>
            </a:lvl2pPr>
            <a:lvl3pPr marR="0" lvl="2" algn="l" rtl="0">
              <a:lnSpc>
                <a:spcPct val="90000"/>
              </a:lnSpc>
              <a:spcBef>
                <a:spcPts val="500"/>
              </a:spcBef>
              <a:spcAft>
                <a:spcPts val="0"/>
              </a:spcAft>
              <a:buClr>
                <a:srgbClr val="0070C0"/>
              </a:buClr>
              <a:buSzPts val="2400"/>
              <a:buFont typeface="Arial"/>
              <a:buNone/>
              <a:defRPr sz="2400" b="0" i="0" u="none" strike="noStrike" cap="none">
                <a:solidFill>
                  <a:srgbClr val="0070C0"/>
                </a:solidFill>
                <a:latin typeface="Calibri"/>
                <a:ea typeface="Calibri"/>
                <a:cs typeface="Calibri"/>
                <a:sym typeface="Calibri"/>
              </a:defRPr>
            </a:lvl3pPr>
            <a:lvl4pPr marR="0" lvl="3" algn="l" rtl="0">
              <a:lnSpc>
                <a:spcPct val="90000"/>
              </a:lnSpc>
              <a:spcBef>
                <a:spcPts val="500"/>
              </a:spcBef>
              <a:spcAft>
                <a:spcPts val="0"/>
              </a:spcAft>
              <a:buClr>
                <a:srgbClr val="0070C0"/>
              </a:buClr>
              <a:buSzPts val="2000"/>
              <a:buFont typeface="Arial"/>
              <a:buNone/>
              <a:defRPr sz="2000" b="0" i="0" u="none" strike="noStrike" cap="none">
                <a:solidFill>
                  <a:srgbClr val="0070C0"/>
                </a:solidFill>
                <a:latin typeface="Calibri"/>
                <a:ea typeface="Calibri"/>
                <a:cs typeface="Calibri"/>
                <a:sym typeface="Calibri"/>
              </a:defRPr>
            </a:lvl4pPr>
            <a:lvl5pPr marR="0" lvl="4" algn="l" rtl="0">
              <a:lnSpc>
                <a:spcPct val="90000"/>
              </a:lnSpc>
              <a:spcBef>
                <a:spcPts val="500"/>
              </a:spcBef>
              <a:spcAft>
                <a:spcPts val="0"/>
              </a:spcAft>
              <a:buClr>
                <a:srgbClr val="0070C0"/>
              </a:buClr>
              <a:buSzPts val="2000"/>
              <a:buFont typeface="Arial"/>
              <a:buNone/>
              <a:defRPr sz="2000" b="0" i="0" u="none" strike="noStrike" cap="none">
                <a:solidFill>
                  <a:srgbClr val="0070C0"/>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1" name="Google Shape;161;p22"/>
          <p:cNvSpPr txBox="1">
            <a:spLocks noGrp="1"/>
          </p:cNvSpPr>
          <p:nvPr>
            <p:ph type="body" idx="1"/>
          </p:nvPr>
        </p:nvSpPr>
        <p:spPr>
          <a:xfrm>
            <a:off x="629841" y="2057400"/>
            <a:ext cx="2949300" cy="38115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0070C0"/>
              </a:buClr>
              <a:buSzPts val="1600"/>
              <a:buFont typeface="Arial"/>
              <a:buNone/>
              <a:defRPr sz="1600" b="0" i="0" u="none" strike="noStrike" cap="none">
                <a:solidFill>
                  <a:srgbClr val="0070C0"/>
                </a:solidFill>
                <a:latin typeface="Calibri"/>
                <a:ea typeface="Calibri"/>
                <a:cs typeface="Calibri"/>
                <a:sym typeface="Calibri"/>
              </a:defRPr>
            </a:lvl1pPr>
            <a:lvl2pPr marL="914400" marR="0" lvl="1" indent="-228600" algn="l" rtl="0">
              <a:lnSpc>
                <a:spcPct val="90000"/>
              </a:lnSpc>
              <a:spcBef>
                <a:spcPts val="500"/>
              </a:spcBef>
              <a:spcAft>
                <a:spcPts val="0"/>
              </a:spcAft>
              <a:buClr>
                <a:srgbClr val="0070C0"/>
              </a:buClr>
              <a:buSzPts val="1400"/>
              <a:buFont typeface="Arial"/>
              <a:buNone/>
              <a:defRPr sz="1400" b="0" i="0" u="none" strike="noStrike" cap="none">
                <a:solidFill>
                  <a:srgbClr val="0070C0"/>
                </a:solidFill>
                <a:latin typeface="Calibri"/>
                <a:ea typeface="Calibri"/>
                <a:cs typeface="Calibri"/>
                <a:sym typeface="Calibri"/>
              </a:defRPr>
            </a:lvl2pPr>
            <a:lvl3pPr marL="1371600" marR="0" lvl="2" indent="-228600" algn="l" rtl="0">
              <a:lnSpc>
                <a:spcPct val="90000"/>
              </a:lnSpc>
              <a:spcBef>
                <a:spcPts val="500"/>
              </a:spcBef>
              <a:spcAft>
                <a:spcPts val="0"/>
              </a:spcAft>
              <a:buClr>
                <a:srgbClr val="0070C0"/>
              </a:buClr>
              <a:buSzPts val="1200"/>
              <a:buFont typeface="Arial"/>
              <a:buNone/>
              <a:defRPr sz="1200" b="0" i="0" u="none" strike="noStrike" cap="none">
                <a:solidFill>
                  <a:srgbClr val="0070C0"/>
                </a:solidFill>
                <a:latin typeface="Calibri"/>
                <a:ea typeface="Calibri"/>
                <a:cs typeface="Calibri"/>
                <a:sym typeface="Calibri"/>
              </a:defRPr>
            </a:lvl3pPr>
            <a:lvl4pPr marL="1828800" marR="0" lvl="3" indent="-228600" algn="l" rtl="0">
              <a:lnSpc>
                <a:spcPct val="90000"/>
              </a:lnSpc>
              <a:spcBef>
                <a:spcPts val="500"/>
              </a:spcBef>
              <a:spcAft>
                <a:spcPts val="0"/>
              </a:spcAft>
              <a:buClr>
                <a:srgbClr val="0070C0"/>
              </a:buClr>
              <a:buSzPts val="1000"/>
              <a:buFont typeface="Arial"/>
              <a:buNone/>
              <a:defRPr sz="1000" b="0" i="0" u="none" strike="noStrike" cap="none">
                <a:solidFill>
                  <a:srgbClr val="0070C0"/>
                </a:solidFill>
                <a:latin typeface="Calibri"/>
                <a:ea typeface="Calibri"/>
                <a:cs typeface="Calibri"/>
                <a:sym typeface="Calibri"/>
              </a:defRPr>
            </a:lvl4pPr>
            <a:lvl5pPr marL="2286000" marR="0" lvl="4" indent="-228600" algn="l" rtl="0">
              <a:lnSpc>
                <a:spcPct val="90000"/>
              </a:lnSpc>
              <a:spcBef>
                <a:spcPts val="500"/>
              </a:spcBef>
              <a:spcAft>
                <a:spcPts val="0"/>
              </a:spcAft>
              <a:buClr>
                <a:srgbClr val="0070C0"/>
              </a:buClr>
              <a:buSzPts val="1000"/>
              <a:buFont typeface="Arial"/>
              <a:buNone/>
              <a:defRPr sz="1000" b="0" i="0" u="none" strike="noStrike" cap="none">
                <a:solidFill>
                  <a:srgbClr val="0070C0"/>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162" name="Google Shape;162;p22"/>
          <p:cNvSpPr txBox="1">
            <a:spLocks noGrp="1"/>
          </p:cNvSpPr>
          <p:nvPr>
            <p:ph type="dt" idx="10"/>
          </p:nvPr>
        </p:nvSpPr>
        <p:spPr>
          <a:xfrm>
            <a:off x="628650" y="6356351"/>
            <a:ext cx="20574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3" name="Google Shape;163;p22"/>
          <p:cNvSpPr txBox="1">
            <a:spLocks noGrp="1"/>
          </p:cNvSpPr>
          <p:nvPr>
            <p:ph type="ftr" idx="11"/>
          </p:nvPr>
        </p:nvSpPr>
        <p:spPr>
          <a:xfrm>
            <a:off x="3028950" y="6356351"/>
            <a:ext cx="30861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4" name="Google Shape;164;p22"/>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9"/>
        <p:cNvGrpSpPr/>
        <p:nvPr/>
      </p:nvGrpSpPr>
      <p:grpSpPr>
        <a:xfrm>
          <a:off x="0" y="0"/>
          <a:ext cx="0" cy="0"/>
          <a:chOff x="0" y="0"/>
          <a:chExt cx="0" cy="0"/>
        </a:xfrm>
      </p:grpSpPr>
      <p:cxnSp>
        <p:nvCxnSpPr>
          <p:cNvPr id="170" name="Google Shape;170;p24"/>
          <p:cNvCxnSpPr/>
          <p:nvPr/>
        </p:nvCxnSpPr>
        <p:spPr>
          <a:xfrm>
            <a:off x="7007735" y="4235849"/>
            <a:ext cx="562200" cy="0"/>
          </a:xfrm>
          <a:prstGeom prst="straightConnector1">
            <a:avLst/>
          </a:prstGeom>
          <a:noFill/>
          <a:ln w="76200" cap="flat" cmpd="sng">
            <a:solidFill>
              <a:schemeClr val="lt2"/>
            </a:solidFill>
            <a:prstDash val="solid"/>
            <a:round/>
            <a:headEnd type="none" w="sm" len="sm"/>
            <a:tailEnd type="none" w="sm" len="sm"/>
          </a:ln>
        </p:spPr>
      </p:cxnSp>
      <p:cxnSp>
        <p:nvCxnSpPr>
          <p:cNvPr id="171" name="Google Shape;171;p24"/>
          <p:cNvCxnSpPr/>
          <p:nvPr/>
        </p:nvCxnSpPr>
        <p:spPr>
          <a:xfrm>
            <a:off x="1575034" y="4211001"/>
            <a:ext cx="562200" cy="0"/>
          </a:xfrm>
          <a:prstGeom prst="straightConnector1">
            <a:avLst/>
          </a:prstGeom>
          <a:noFill/>
          <a:ln w="76200" cap="flat" cmpd="sng">
            <a:solidFill>
              <a:schemeClr val="lt2"/>
            </a:solidFill>
            <a:prstDash val="solid"/>
            <a:round/>
            <a:headEnd type="none" w="sm" len="sm"/>
            <a:tailEnd type="none" w="sm" len="sm"/>
          </a:ln>
        </p:spPr>
      </p:cxnSp>
      <p:grpSp>
        <p:nvGrpSpPr>
          <p:cNvPr id="172" name="Google Shape;172;p24"/>
          <p:cNvGrpSpPr/>
          <p:nvPr/>
        </p:nvGrpSpPr>
        <p:grpSpPr>
          <a:xfrm>
            <a:off x="1004144" y="1362666"/>
            <a:ext cx="7136668" cy="203195"/>
            <a:chOff x="1346428" y="1011300"/>
            <a:chExt cx="6452100" cy="152400"/>
          </a:xfrm>
        </p:grpSpPr>
        <p:cxnSp>
          <p:nvCxnSpPr>
            <p:cNvPr id="173" name="Google Shape;173;p24"/>
            <p:cNvCxnSpPr/>
            <p:nvPr/>
          </p:nvCxnSpPr>
          <p:spPr>
            <a:xfrm rot="10800000">
              <a:off x="1346428"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74" name="Google Shape;174;p24"/>
            <p:cNvCxnSpPr/>
            <p:nvPr/>
          </p:nvCxnSpPr>
          <p:spPr>
            <a:xfrm rot="10800000">
              <a:off x="1346428"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175" name="Google Shape;175;p24"/>
          <p:cNvGrpSpPr/>
          <p:nvPr/>
        </p:nvGrpSpPr>
        <p:grpSpPr>
          <a:xfrm>
            <a:off x="1004151" y="5292001"/>
            <a:ext cx="7136668" cy="203195"/>
            <a:chOff x="1346435" y="3969087"/>
            <a:chExt cx="6452100" cy="152400"/>
          </a:xfrm>
        </p:grpSpPr>
        <p:cxnSp>
          <p:nvCxnSpPr>
            <p:cNvPr id="176" name="Google Shape;176;p24"/>
            <p:cNvCxnSpPr/>
            <p:nvPr/>
          </p:nvCxnSpPr>
          <p:spPr>
            <a:xfrm>
              <a:off x="1346435" y="4121487"/>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77" name="Google Shape;177;p24"/>
            <p:cNvCxnSpPr/>
            <p:nvPr/>
          </p:nvCxnSpPr>
          <p:spPr>
            <a:xfrm>
              <a:off x="1346435" y="3969087"/>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178" name="Google Shape;178;p24"/>
          <p:cNvSpPr txBox="1">
            <a:spLocks noGrp="1"/>
          </p:cNvSpPr>
          <p:nvPr>
            <p:ph type="ctrTitle"/>
          </p:nvPr>
        </p:nvSpPr>
        <p:spPr>
          <a:xfrm>
            <a:off x="1004150" y="2335685"/>
            <a:ext cx="7136700" cy="1363200"/>
          </a:xfrm>
          <a:prstGeom prst="rect">
            <a:avLst/>
          </a:prstGeom>
          <a:noFill/>
          <a:ln>
            <a:noFill/>
          </a:ln>
        </p:spPr>
        <p:txBody>
          <a:bodyPr spcFirstLastPara="1" wrap="square" lIns="91425" tIns="91425" rIns="91425" bIns="91425" anchor="b" anchorCtr="0"/>
          <a:lstStyle>
            <a:lvl1pPr marL="0" marR="0" lvl="0" indent="0" algn="ctr" rtl="0">
              <a:lnSpc>
                <a:spcPct val="100000"/>
              </a:lnSpc>
              <a:spcBef>
                <a:spcPts val="0"/>
              </a:spcBef>
              <a:spcAft>
                <a:spcPts val="0"/>
              </a:spcAft>
              <a:buClr>
                <a:schemeClr val="accent1"/>
              </a:buClr>
              <a:buSzPts val="1400"/>
              <a:buFont typeface="PT Sans Narrow"/>
              <a:buNone/>
              <a:defRPr sz="5400" b="1" i="0" u="none" strike="noStrike" cap="none">
                <a:solidFill>
                  <a:schemeClr val="accent1"/>
                </a:solidFill>
                <a:latin typeface="PT Sans Narrow"/>
                <a:ea typeface="PT Sans Narrow"/>
                <a:cs typeface="PT Sans Narrow"/>
                <a:sym typeface="PT Sans Narrow"/>
              </a:defRPr>
            </a:lvl1pPr>
            <a:lvl2pPr lvl="1" indent="0" algn="ctr" rtl="0">
              <a:spcBef>
                <a:spcPts val="0"/>
              </a:spcBef>
              <a:spcAft>
                <a:spcPts val="0"/>
              </a:spcAft>
              <a:buClr>
                <a:schemeClr val="accent1"/>
              </a:buClr>
              <a:buSzPts val="1400"/>
              <a:buFont typeface="PT Sans Narrow"/>
              <a:buNone/>
              <a:defRPr sz="5400" b="1">
                <a:solidFill>
                  <a:schemeClr val="accent1"/>
                </a:solidFill>
                <a:latin typeface="PT Sans Narrow"/>
                <a:ea typeface="PT Sans Narrow"/>
                <a:cs typeface="PT Sans Narrow"/>
                <a:sym typeface="PT Sans Narrow"/>
              </a:defRPr>
            </a:lvl2pPr>
            <a:lvl3pPr lvl="2" indent="0" algn="ctr" rtl="0">
              <a:spcBef>
                <a:spcPts val="0"/>
              </a:spcBef>
              <a:spcAft>
                <a:spcPts val="0"/>
              </a:spcAft>
              <a:buClr>
                <a:schemeClr val="accent1"/>
              </a:buClr>
              <a:buSzPts val="1400"/>
              <a:buFont typeface="PT Sans Narrow"/>
              <a:buNone/>
              <a:defRPr sz="5400" b="1">
                <a:solidFill>
                  <a:schemeClr val="accent1"/>
                </a:solidFill>
                <a:latin typeface="PT Sans Narrow"/>
                <a:ea typeface="PT Sans Narrow"/>
                <a:cs typeface="PT Sans Narrow"/>
                <a:sym typeface="PT Sans Narrow"/>
              </a:defRPr>
            </a:lvl3pPr>
            <a:lvl4pPr lvl="3" indent="0" algn="ctr" rtl="0">
              <a:spcBef>
                <a:spcPts val="0"/>
              </a:spcBef>
              <a:spcAft>
                <a:spcPts val="0"/>
              </a:spcAft>
              <a:buClr>
                <a:schemeClr val="accent1"/>
              </a:buClr>
              <a:buSzPts val="1400"/>
              <a:buFont typeface="PT Sans Narrow"/>
              <a:buNone/>
              <a:defRPr sz="5400" b="1">
                <a:solidFill>
                  <a:schemeClr val="accent1"/>
                </a:solidFill>
                <a:latin typeface="PT Sans Narrow"/>
                <a:ea typeface="PT Sans Narrow"/>
                <a:cs typeface="PT Sans Narrow"/>
                <a:sym typeface="PT Sans Narrow"/>
              </a:defRPr>
            </a:lvl4pPr>
            <a:lvl5pPr lvl="4" indent="0" algn="ctr" rtl="0">
              <a:spcBef>
                <a:spcPts val="0"/>
              </a:spcBef>
              <a:spcAft>
                <a:spcPts val="0"/>
              </a:spcAft>
              <a:buClr>
                <a:schemeClr val="accent1"/>
              </a:buClr>
              <a:buSzPts val="1400"/>
              <a:buFont typeface="PT Sans Narrow"/>
              <a:buNone/>
              <a:defRPr sz="5400" b="1">
                <a:solidFill>
                  <a:schemeClr val="accent1"/>
                </a:solidFill>
                <a:latin typeface="PT Sans Narrow"/>
                <a:ea typeface="PT Sans Narrow"/>
                <a:cs typeface="PT Sans Narrow"/>
                <a:sym typeface="PT Sans Narrow"/>
              </a:defRPr>
            </a:lvl5pPr>
            <a:lvl6pPr lvl="5" indent="0" algn="ctr" rtl="0">
              <a:spcBef>
                <a:spcPts val="0"/>
              </a:spcBef>
              <a:spcAft>
                <a:spcPts val="0"/>
              </a:spcAft>
              <a:buClr>
                <a:schemeClr val="accent1"/>
              </a:buClr>
              <a:buSzPts val="1400"/>
              <a:buFont typeface="PT Sans Narrow"/>
              <a:buNone/>
              <a:defRPr sz="5400" b="1">
                <a:solidFill>
                  <a:schemeClr val="accent1"/>
                </a:solidFill>
                <a:latin typeface="PT Sans Narrow"/>
                <a:ea typeface="PT Sans Narrow"/>
                <a:cs typeface="PT Sans Narrow"/>
                <a:sym typeface="PT Sans Narrow"/>
              </a:defRPr>
            </a:lvl6pPr>
            <a:lvl7pPr lvl="6" indent="0" algn="ctr" rtl="0">
              <a:spcBef>
                <a:spcPts val="0"/>
              </a:spcBef>
              <a:spcAft>
                <a:spcPts val="0"/>
              </a:spcAft>
              <a:buClr>
                <a:schemeClr val="accent1"/>
              </a:buClr>
              <a:buSzPts val="1400"/>
              <a:buFont typeface="PT Sans Narrow"/>
              <a:buNone/>
              <a:defRPr sz="5400" b="1">
                <a:solidFill>
                  <a:schemeClr val="accent1"/>
                </a:solidFill>
                <a:latin typeface="PT Sans Narrow"/>
                <a:ea typeface="PT Sans Narrow"/>
                <a:cs typeface="PT Sans Narrow"/>
                <a:sym typeface="PT Sans Narrow"/>
              </a:defRPr>
            </a:lvl7pPr>
            <a:lvl8pPr lvl="7" indent="0" algn="ctr" rtl="0">
              <a:spcBef>
                <a:spcPts val="0"/>
              </a:spcBef>
              <a:spcAft>
                <a:spcPts val="0"/>
              </a:spcAft>
              <a:buClr>
                <a:schemeClr val="accent1"/>
              </a:buClr>
              <a:buSzPts val="1400"/>
              <a:buFont typeface="PT Sans Narrow"/>
              <a:buNone/>
              <a:defRPr sz="5400" b="1">
                <a:solidFill>
                  <a:schemeClr val="accent1"/>
                </a:solidFill>
                <a:latin typeface="PT Sans Narrow"/>
                <a:ea typeface="PT Sans Narrow"/>
                <a:cs typeface="PT Sans Narrow"/>
                <a:sym typeface="PT Sans Narrow"/>
              </a:defRPr>
            </a:lvl8pPr>
            <a:lvl9pPr lvl="8" indent="0" algn="ctr" rtl="0">
              <a:spcBef>
                <a:spcPts val="0"/>
              </a:spcBef>
              <a:spcAft>
                <a:spcPts val="0"/>
              </a:spcAft>
              <a:buClr>
                <a:schemeClr val="accent1"/>
              </a:buClr>
              <a:buSzPts val="1400"/>
              <a:buFont typeface="PT Sans Narrow"/>
              <a:buNone/>
              <a:defRPr sz="5400" b="1">
                <a:solidFill>
                  <a:schemeClr val="accent1"/>
                </a:solidFill>
                <a:latin typeface="PT Sans Narrow"/>
                <a:ea typeface="PT Sans Narrow"/>
                <a:cs typeface="PT Sans Narrow"/>
                <a:sym typeface="PT Sans Narrow"/>
              </a:defRPr>
            </a:lvl9pPr>
          </a:lstStyle>
          <a:p>
            <a:endParaRPr/>
          </a:p>
        </p:txBody>
      </p:sp>
      <p:sp>
        <p:nvSpPr>
          <p:cNvPr id="179" name="Google Shape;179;p24"/>
          <p:cNvSpPr txBox="1">
            <a:spLocks noGrp="1"/>
          </p:cNvSpPr>
          <p:nvPr>
            <p:ph type="subTitle" idx="1"/>
          </p:nvPr>
        </p:nvSpPr>
        <p:spPr>
          <a:xfrm>
            <a:off x="2137225" y="3800052"/>
            <a:ext cx="4870500" cy="1056900"/>
          </a:xfrm>
          <a:prstGeom prst="rect">
            <a:avLst/>
          </a:prstGeom>
          <a:noFill/>
          <a:ln>
            <a:noFill/>
          </a:ln>
        </p:spPr>
        <p:txBody>
          <a:bodyPr spcFirstLastPara="1" wrap="square" lIns="91425" tIns="91425" rIns="91425" bIns="91425" anchor="t" anchorCtr="0"/>
          <a:lstStyle>
            <a:lvl1pPr marL="0" marR="0" lvl="0" indent="0" algn="ctr" rtl="0">
              <a:lnSpc>
                <a:spcPct val="100000"/>
              </a:lnSpc>
              <a:spcBef>
                <a:spcPts val="0"/>
              </a:spcBef>
              <a:spcAft>
                <a:spcPts val="0"/>
              </a:spcAft>
              <a:buClr>
                <a:schemeClr val="dk2"/>
              </a:buClr>
              <a:buSzPts val="1400"/>
              <a:buFont typeface="Open Sans"/>
              <a:buNone/>
              <a:defRPr sz="2400" b="0" i="0" u="none" strike="noStrike" cap="none">
                <a:solidFill>
                  <a:schemeClr val="dk2"/>
                </a:solidFill>
                <a:latin typeface="Open Sans"/>
                <a:ea typeface="Open Sans"/>
                <a:cs typeface="Open Sans"/>
                <a:sym typeface="Open Sans"/>
              </a:defRPr>
            </a:lvl1pPr>
            <a:lvl2pPr marL="457200" marR="0" lvl="1" indent="0" algn="ctr" rtl="0">
              <a:lnSpc>
                <a:spcPct val="100000"/>
              </a:lnSpc>
              <a:spcBef>
                <a:spcPts val="0"/>
              </a:spcBef>
              <a:spcAft>
                <a:spcPts val="0"/>
              </a:spcAft>
              <a:buClr>
                <a:schemeClr val="dk2"/>
              </a:buClr>
              <a:buSzPts val="1400"/>
              <a:buFont typeface="Open Sans"/>
              <a:buNone/>
              <a:defRPr sz="2400" b="0" i="0" u="none" strike="noStrike" cap="none">
                <a:solidFill>
                  <a:schemeClr val="dk2"/>
                </a:solidFill>
                <a:latin typeface="Open Sans"/>
                <a:ea typeface="Open Sans"/>
                <a:cs typeface="Open Sans"/>
                <a:sym typeface="Open Sans"/>
              </a:defRPr>
            </a:lvl2pPr>
            <a:lvl3pPr marL="914400" marR="0" lvl="2" indent="0" algn="ctr" rtl="0">
              <a:lnSpc>
                <a:spcPct val="100000"/>
              </a:lnSpc>
              <a:spcBef>
                <a:spcPts val="0"/>
              </a:spcBef>
              <a:spcAft>
                <a:spcPts val="0"/>
              </a:spcAft>
              <a:buClr>
                <a:schemeClr val="dk2"/>
              </a:buClr>
              <a:buSzPts val="1400"/>
              <a:buFont typeface="Open Sans"/>
              <a:buNone/>
              <a:defRPr sz="2400" b="0" i="0" u="none" strike="noStrike" cap="none">
                <a:solidFill>
                  <a:schemeClr val="dk2"/>
                </a:solidFill>
                <a:latin typeface="Open Sans"/>
                <a:ea typeface="Open Sans"/>
                <a:cs typeface="Open Sans"/>
                <a:sym typeface="Open Sans"/>
              </a:defRPr>
            </a:lvl3pPr>
            <a:lvl4pPr marL="1371600" marR="0" lvl="3" indent="0" algn="ctr" rtl="0">
              <a:lnSpc>
                <a:spcPct val="100000"/>
              </a:lnSpc>
              <a:spcBef>
                <a:spcPts val="0"/>
              </a:spcBef>
              <a:spcAft>
                <a:spcPts val="0"/>
              </a:spcAft>
              <a:buClr>
                <a:schemeClr val="dk2"/>
              </a:buClr>
              <a:buSzPts val="1400"/>
              <a:buFont typeface="Open Sans"/>
              <a:buNone/>
              <a:defRPr sz="2400" b="0" i="0" u="none" strike="noStrike" cap="none">
                <a:solidFill>
                  <a:schemeClr val="dk2"/>
                </a:solidFill>
                <a:latin typeface="Open Sans"/>
                <a:ea typeface="Open Sans"/>
                <a:cs typeface="Open Sans"/>
                <a:sym typeface="Open Sans"/>
              </a:defRPr>
            </a:lvl4pPr>
            <a:lvl5pPr marL="1828800" marR="0" lvl="4" indent="0" algn="ctr" rtl="0">
              <a:lnSpc>
                <a:spcPct val="100000"/>
              </a:lnSpc>
              <a:spcBef>
                <a:spcPts val="0"/>
              </a:spcBef>
              <a:spcAft>
                <a:spcPts val="0"/>
              </a:spcAft>
              <a:buClr>
                <a:schemeClr val="dk2"/>
              </a:buClr>
              <a:buSzPts val="1400"/>
              <a:buFont typeface="Open Sans"/>
              <a:buNone/>
              <a:defRPr sz="2400" b="0" i="0" u="none" strike="noStrike" cap="none">
                <a:solidFill>
                  <a:schemeClr val="dk2"/>
                </a:solidFill>
                <a:latin typeface="Open Sans"/>
                <a:ea typeface="Open Sans"/>
                <a:cs typeface="Open Sans"/>
                <a:sym typeface="Open Sans"/>
              </a:defRPr>
            </a:lvl5pPr>
            <a:lvl6pPr marL="2286000" marR="0" lvl="5" indent="0" algn="ctr" rtl="0">
              <a:lnSpc>
                <a:spcPct val="100000"/>
              </a:lnSpc>
              <a:spcBef>
                <a:spcPts val="0"/>
              </a:spcBef>
              <a:spcAft>
                <a:spcPts val="0"/>
              </a:spcAft>
              <a:buClr>
                <a:schemeClr val="dk2"/>
              </a:buClr>
              <a:buSzPts val="1400"/>
              <a:buFont typeface="Open Sans"/>
              <a:buNone/>
              <a:defRPr sz="2400" b="0" i="0" u="none" strike="noStrike" cap="none">
                <a:solidFill>
                  <a:schemeClr val="dk2"/>
                </a:solidFill>
                <a:latin typeface="Open Sans"/>
                <a:ea typeface="Open Sans"/>
                <a:cs typeface="Open Sans"/>
                <a:sym typeface="Open Sans"/>
              </a:defRPr>
            </a:lvl6pPr>
            <a:lvl7pPr marL="2743200" marR="0" lvl="6" indent="0" algn="ctr" rtl="0">
              <a:lnSpc>
                <a:spcPct val="100000"/>
              </a:lnSpc>
              <a:spcBef>
                <a:spcPts val="0"/>
              </a:spcBef>
              <a:spcAft>
                <a:spcPts val="0"/>
              </a:spcAft>
              <a:buClr>
                <a:schemeClr val="dk2"/>
              </a:buClr>
              <a:buSzPts val="1400"/>
              <a:buFont typeface="Open Sans"/>
              <a:buNone/>
              <a:defRPr sz="2400" b="0" i="0" u="none" strike="noStrike" cap="none">
                <a:solidFill>
                  <a:schemeClr val="dk2"/>
                </a:solidFill>
                <a:latin typeface="Open Sans"/>
                <a:ea typeface="Open Sans"/>
                <a:cs typeface="Open Sans"/>
                <a:sym typeface="Open Sans"/>
              </a:defRPr>
            </a:lvl7pPr>
            <a:lvl8pPr marL="3200400" marR="0" lvl="7" indent="0" algn="ctr" rtl="0">
              <a:lnSpc>
                <a:spcPct val="100000"/>
              </a:lnSpc>
              <a:spcBef>
                <a:spcPts val="0"/>
              </a:spcBef>
              <a:spcAft>
                <a:spcPts val="0"/>
              </a:spcAft>
              <a:buClr>
                <a:schemeClr val="dk2"/>
              </a:buClr>
              <a:buSzPts val="1400"/>
              <a:buFont typeface="Open Sans"/>
              <a:buNone/>
              <a:defRPr sz="2400" b="0" i="0" u="none" strike="noStrike" cap="none">
                <a:solidFill>
                  <a:schemeClr val="dk2"/>
                </a:solidFill>
                <a:latin typeface="Open Sans"/>
                <a:ea typeface="Open Sans"/>
                <a:cs typeface="Open Sans"/>
                <a:sym typeface="Open Sans"/>
              </a:defRPr>
            </a:lvl8pPr>
            <a:lvl9pPr marL="3657600" marR="0" lvl="8" indent="0" algn="ctr" rtl="0">
              <a:lnSpc>
                <a:spcPct val="100000"/>
              </a:lnSpc>
              <a:spcBef>
                <a:spcPts val="0"/>
              </a:spcBef>
              <a:spcAft>
                <a:spcPts val="0"/>
              </a:spcAft>
              <a:buClr>
                <a:schemeClr val="dk2"/>
              </a:buClr>
              <a:buSzPts val="1400"/>
              <a:buFont typeface="Open Sans"/>
              <a:buNone/>
              <a:defRPr sz="2400" b="0" i="0" u="none" strike="noStrike" cap="none">
                <a:solidFill>
                  <a:schemeClr val="dk2"/>
                </a:solidFill>
                <a:latin typeface="Open Sans"/>
                <a:ea typeface="Open Sans"/>
                <a:cs typeface="Open Sans"/>
                <a:sym typeface="Open Sans"/>
              </a:defRPr>
            </a:lvl9pPr>
          </a:lstStyle>
          <a:p>
            <a:endParaRPr/>
          </a:p>
        </p:txBody>
      </p:sp>
      <p:sp>
        <p:nvSpPr>
          <p:cNvPr id="180" name="Google Shape;180;p24"/>
          <p:cNvSpPr txBox="1">
            <a:spLocks noGrp="1"/>
          </p:cNvSpPr>
          <p:nvPr>
            <p:ph type="sldNum" idx="12"/>
          </p:nvPr>
        </p:nvSpPr>
        <p:spPr>
          <a:xfrm>
            <a:off x="8472457" y="6217621"/>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1"/>
        <p:cNvGrpSpPr/>
        <p:nvPr/>
      </p:nvGrpSpPr>
      <p:grpSpPr>
        <a:xfrm>
          <a:off x="0" y="0"/>
          <a:ext cx="0" cy="0"/>
          <a:chOff x="0" y="0"/>
          <a:chExt cx="0" cy="0"/>
        </a:xfrm>
      </p:grpSpPr>
      <p:sp>
        <p:nvSpPr>
          <p:cNvPr id="182" name="Google Shape;182;p25"/>
          <p:cNvSpPr/>
          <p:nvPr/>
        </p:nvSpPr>
        <p:spPr>
          <a:xfrm>
            <a:off x="-75" y="6727600"/>
            <a:ext cx="9144000" cy="130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83" name="Google Shape;183;p25"/>
          <p:cNvSpPr txBox="1">
            <a:spLocks noGrp="1"/>
          </p:cNvSpPr>
          <p:nvPr>
            <p:ph type="title"/>
          </p:nvPr>
        </p:nvSpPr>
        <p:spPr>
          <a:xfrm>
            <a:off x="311700" y="593367"/>
            <a:ext cx="8520600" cy="943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accent1"/>
              </a:buClr>
              <a:buSzPts val="1400"/>
              <a:buFont typeface="PT Sans Narrow"/>
              <a:buNone/>
              <a:defRPr sz="3600" b="1" i="0" u="none" strike="noStrike" cap="none">
                <a:solidFill>
                  <a:schemeClr val="accent1"/>
                </a:solidFill>
                <a:latin typeface="PT Sans Narrow"/>
                <a:ea typeface="PT Sans Narrow"/>
                <a:cs typeface="PT Sans Narrow"/>
                <a:sym typeface="PT Sans Narrow"/>
              </a:defRPr>
            </a:lvl1pPr>
            <a:lvl2pPr lvl="1" indent="0" rtl="0">
              <a:spcBef>
                <a:spcPts val="0"/>
              </a:spcBef>
              <a:spcAft>
                <a:spcPts val="0"/>
              </a:spcAft>
              <a:buClr>
                <a:schemeClr val="accent1"/>
              </a:buClr>
              <a:buSzPts val="1400"/>
              <a:buFont typeface="PT Sans Narrow"/>
              <a:buNone/>
              <a:defRPr sz="3600" b="1">
                <a:solidFill>
                  <a:schemeClr val="accent1"/>
                </a:solidFill>
                <a:latin typeface="PT Sans Narrow"/>
                <a:ea typeface="PT Sans Narrow"/>
                <a:cs typeface="PT Sans Narrow"/>
                <a:sym typeface="PT Sans Narrow"/>
              </a:defRPr>
            </a:lvl2pPr>
            <a:lvl3pPr lvl="2" indent="0" rtl="0">
              <a:spcBef>
                <a:spcPts val="0"/>
              </a:spcBef>
              <a:spcAft>
                <a:spcPts val="0"/>
              </a:spcAft>
              <a:buClr>
                <a:schemeClr val="accent1"/>
              </a:buClr>
              <a:buSzPts val="1400"/>
              <a:buFont typeface="PT Sans Narrow"/>
              <a:buNone/>
              <a:defRPr sz="3600" b="1">
                <a:solidFill>
                  <a:schemeClr val="accent1"/>
                </a:solidFill>
                <a:latin typeface="PT Sans Narrow"/>
                <a:ea typeface="PT Sans Narrow"/>
                <a:cs typeface="PT Sans Narrow"/>
                <a:sym typeface="PT Sans Narrow"/>
              </a:defRPr>
            </a:lvl3pPr>
            <a:lvl4pPr lvl="3" indent="0" rtl="0">
              <a:spcBef>
                <a:spcPts val="0"/>
              </a:spcBef>
              <a:spcAft>
                <a:spcPts val="0"/>
              </a:spcAft>
              <a:buClr>
                <a:schemeClr val="accent1"/>
              </a:buClr>
              <a:buSzPts val="1400"/>
              <a:buFont typeface="PT Sans Narrow"/>
              <a:buNone/>
              <a:defRPr sz="3600" b="1">
                <a:solidFill>
                  <a:schemeClr val="accent1"/>
                </a:solidFill>
                <a:latin typeface="PT Sans Narrow"/>
                <a:ea typeface="PT Sans Narrow"/>
                <a:cs typeface="PT Sans Narrow"/>
                <a:sym typeface="PT Sans Narrow"/>
              </a:defRPr>
            </a:lvl4pPr>
            <a:lvl5pPr lvl="4" indent="0" rtl="0">
              <a:spcBef>
                <a:spcPts val="0"/>
              </a:spcBef>
              <a:spcAft>
                <a:spcPts val="0"/>
              </a:spcAft>
              <a:buClr>
                <a:schemeClr val="accent1"/>
              </a:buClr>
              <a:buSzPts val="1400"/>
              <a:buFont typeface="PT Sans Narrow"/>
              <a:buNone/>
              <a:defRPr sz="3600" b="1">
                <a:solidFill>
                  <a:schemeClr val="accent1"/>
                </a:solidFill>
                <a:latin typeface="PT Sans Narrow"/>
                <a:ea typeface="PT Sans Narrow"/>
                <a:cs typeface="PT Sans Narrow"/>
                <a:sym typeface="PT Sans Narrow"/>
              </a:defRPr>
            </a:lvl5pPr>
            <a:lvl6pPr lvl="5" indent="0" rtl="0">
              <a:spcBef>
                <a:spcPts val="0"/>
              </a:spcBef>
              <a:spcAft>
                <a:spcPts val="0"/>
              </a:spcAft>
              <a:buClr>
                <a:schemeClr val="accent1"/>
              </a:buClr>
              <a:buSzPts val="1400"/>
              <a:buFont typeface="PT Sans Narrow"/>
              <a:buNone/>
              <a:defRPr sz="3600" b="1">
                <a:solidFill>
                  <a:schemeClr val="accent1"/>
                </a:solidFill>
                <a:latin typeface="PT Sans Narrow"/>
                <a:ea typeface="PT Sans Narrow"/>
                <a:cs typeface="PT Sans Narrow"/>
                <a:sym typeface="PT Sans Narrow"/>
              </a:defRPr>
            </a:lvl6pPr>
            <a:lvl7pPr lvl="6" indent="0" rtl="0">
              <a:spcBef>
                <a:spcPts val="0"/>
              </a:spcBef>
              <a:spcAft>
                <a:spcPts val="0"/>
              </a:spcAft>
              <a:buClr>
                <a:schemeClr val="accent1"/>
              </a:buClr>
              <a:buSzPts val="1400"/>
              <a:buFont typeface="PT Sans Narrow"/>
              <a:buNone/>
              <a:defRPr sz="3600" b="1">
                <a:solidFill>
                  <a:schemeClr val="accent1"/>
                </a:solidFill>
                <a:latin typeface="PT Sans Narrow"/>
                <a:ea typeface="PT Sans Narrow"/>
                <a:cs typeface="PT Sans Narrow"/>
                <a:sym typeface="PT Sans Narrow"/>
              </a:defRPr>
            </a:lvl7pPr>
            <a:lvl8pPr lvl="7" indent="0" rtl="0">
              <a:spcBef>
                <a:spcPts val="0"/>
              </a:spcBef>
              <a:spcAft>
                <a:spcPts val="0"/>
              </a:spcAft>
              <a:buClr>
                <a:schemeClr val="accent1"/>
              </a:buClr>
              <a:buSzPts val="1400"/>
              <a:buFont typeface="PT Sans Narrow"/>
              <a:buNone/>
              <a:defRPr sz="3600" b="1">
                <a:solidFill>
                  <a:schemeClr val="accent1"/>
                </a:solidFill>
                <a:latin typeface="PT Sans Narrow"/>
                <a:ea typeface="PT Sans Narrow"/>
                <a:cs typeface="PT Sans Narrow"/>
                <a:sym typeface="PT Sans Narrow"/>
              </a:defRPr>
            </a:lvl8pPr>
            <a:lvl9pPr lvl="8" indent="0" rtl="0">
              <a:spcBef>
                <a:spcPts val="0"/>
              </a:spcBef>
              <a:spcAft>
                <a:spcPts val="0"/>
              </a:spcAft>
              <a:buClr>
                <a:schemeClr val="accent1"/>
              </a:buClr>
              <a:buSzPts val="14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184" name="Google Shape;184;p25"/>
          <p:cNvSpPr txBox="1">
            <a:spLocks noGrp="1"/>
          </p:cNvSpPr>
          <p:nvPr>
            <p:ph type="body" idx="1"/>
          </p:nvPr>
        </p:nvSpPr>
        <p:spPr>
          <a:xfrm>
            <a:off x="311700" y="1688433"/>
            <a:ext cx="8520600" cy="44037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dk2"/>
              </a:buClr>
              <a:buSzPts val="1400"/>
              <a:buFont typeface="Open Sans"/>
              <a:buNone/>
              <a:defRPr sz="1800" b="0" i="0" u="none" strike="noStrike" cap="none">
                <a:solidFill>
                  <a:schemeClr val="dk2"/>
                </a:solidFill>
                <a:latin typeface="Open Sans"/>
                <a:ea typeface="Open Sans"/>
                <a:cs typeface="Open Sans"/>
                <a:sym typeface="Open Sans"/>
              </a:defRPr>
            </a:lvl1pPr>
            <a:lvl2pPr marL="914400" marR="0" lvl="1" indent="-228600" algn="l"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228600" algn="l"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228600" algn="l"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228600" algn="l"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228600" algn="l"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228600" algn="l"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228600" algn="l"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228600" algn="l" rtl="0">
              <a:lnSpc>
                <a:spcPct val="115000"/>
              </a:lnSpc>
              <a:spcBef>
                <a:spcPts val="1600"/>
              </a:spcBef>
              <a:spcAft>
                <a:spcPts val="160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endParaRPr/>
          </a:p>
        </p:txBody>
      </p:sp>
      <p:sp>
        <p:nvSpPr>
          <p:cNvPr id="185" name="Google Shape;185;p25"/>
          <p:cNvSpPr txBox="1">
            <a:spLocks noGrp="1"/>
          </p:cNvSpPr>
          <p:nvPr>
            <p:ph type="sldNum" idx="12"/>
          </p:nvPr>
        </p:nvSpPr>
        <p:spPr>
          <a:xfrm>
            <a:off x="8472457" y="6217621"/>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6"/>
        <p:cNvGrpSpPr/>
        <p:nvPr/>
      </p:nvGrpSpPr>
      <p:grpSpPr>
        <a:xfrm>
          <a:off x="0" y="0"/>
          <a:ext cx="0" cy="0"/>
          <a:chOff x="0" y="0"/>
          <a:chExt cx="0" cy="0"/>
        </a:xfrm>
      </p:grpSpPr>
      <p:sp>
        <p:nvSpPr>
          <p:cNvPr id="187" name="Google Shape;187;p26"/>
          <p:cNvSpPr txBox="1">
            <a:spLocks noGrp="1"/>
          </p:cNvSpPr>
          <p:nvPr>
            <p:ph type="title"/>
          </p:nvPr>
        </p:nvSpPr>
        <p:spPr>
          <a:xfrm>
            <a:off x="457200" y="1143000"/>
            <a:ext cx="8229600" cy="10668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accent1"/>
              </a:buClr>
              <a:buSzPts val="1400"/>
              <a:buFont typeface="PT Sans Narrow"/>
              <a:buNone/>
              <a:defRPr sz="4000" b="0" i="0" u="none" strike="noStrike" cap="none">
                <a:solidFill>
                  <a:schemeClr val="dk2"/>
                </a:solidFill>
                <a:latin typeface="Trebuchet MS"/>
                <a:ea typeface="Trebuchet MS"/>
                <a:cs typeface="Trebuchet MS"/>
                <a:sym typeface="Trebuchet MS"/>
              </a:defRPr>
            </a:lvl1pPr>
            <a:lvl2pPr marL="0" marR="0" lvl="1" indent="0" algn="l" rtl="0">
              <a:spcBef>
                <a:spcPts val="0"/>
              </a:spcBef>
              <a:spcAft>
                <a:spcPts val="0"/>
              </a:spcAft>
              <a:buClr>
                <a:schemeClr val="accent1"/>
              </a:buClr>
              <a:buSzPts val="1400"/>
              <a:buFont typeface="PT Sans Narrow"/>
              <a:buNone/>
              <a:defRPr sz="4000" b="0" i="0" u="none" strike="noStrike" cap="none">
                <a:solidFill>
                  <a:schemeClr val="dk2"/>
                </a:solidFill>
                <a:latin typeface="Trebuchet MS"/>
                <a:ea typeface="Trebuchet MS"/>
                <a:cs typeface="Trebuchet MS"/>
                <a:sym typeface="Trebuchet MS"/>
              </a:defRPr>
            </a:lvl2pPr>
            <a:lvl3pPr marL="0" marR="0" lvl="2" indent="0" algn="l" rtl="0">
              <a:spcBef>
                <a:spcPts val="0"/>
              </a:spcBef>
              <a:spcAft>
                <a:spcPts val="0"/>
              </a:spcAft>
              <a:buClr>
                <a:schemeClr val="accent1"/>
              </a:buClr>
              <a:buSzPts val="1400"/>
              <a:buFont typeface="PT Sans Narrow"/>
              <a:buNone/>
              <a:defRPr sz="4000" b="0" i="0" u="none" strike="noStrike" cap="none">
                <a:solidFill>
                  <a:schemeClr val="dk2"/>
                </a:solidFill>
                <a:latin typeface="Trebuchet MS"/>
                <a:ea typeface="Trebuchet MS"/>
                <a:cs typeface="Trebuchet MS"/>
                <a:sym typeface="Trebuchet MS"/>
              </a:defRPr>
            </a:lvl3pPr>
            <a:lvl4pPr marL="0" marR="0" lvl="3" indent="0" algn="l" rtl="0">
              <a:spcBef>
                <a:spcPts val="0"/>
              </a:spcBef>
              <a:spcAft>
                <a:spcPts val="0"/>
              </a:spcAft>
              <a:buClr>
                <a:schemeClr val="accent1"/>
              </a:buClr>
              <a:buSzPts val="1400"/>
              <a:buFont typeface="PT Sans Narrow"/>
              <a:buNone/>
              <a:defRPr sz="4000" b="0" i="0" u="none" strike="noStrike" cap="none">
                <a:solidFill>
                  <a:schemeClr val="dk2"/>
                </a:solidFill>
                <a:latin typeface="Trebuchet MS"/>
                <a:ea typeface="Trebuchet MS"/>
                <a:cs typeface="Trebuchet MS"/>
                <a:sym typeface="Trebuchet MS"/>
              </a:defRPr>
            </a:lvl4pPr>
            <a:lvl5pPr marL="0" marR="0" lvl="4" indent="0" algn="l" rtl="0">
              <a:spcBef>
                <a:spcPts val="0"/>
              </a:spcBef>
              <a:spcAft>
                <a:spcPts val="0"/>
              </a:spcAft>
              <a:buClr>
                <a:schemeClr val="accent1"/>
              </a:buClr>
              <a:buSzPts val="1400"/>
              <a:buFont typeface="PT Sans Narrow"/>
              <a:buNone/>
              <a:defRPr sz="4000" b="0" i="0" u="none" strike="noStrike" cap="none">
                <a:solidFill>
                  <a:schemeClr val="dk2"/>
                </a:solidFill>
                <a:latin typeface="Trebuchet MS"/>
                <a:ea typeface="Trebuchet MS"/>
                <a:cs typeface="Trebuchet MS"/>
                <a:sym typeface="Trebuchet MS"/>
              </a:defRPr>
            </a:lvl5pPr>
            <a:lvl6pPr marL="457200" marR="0" lvl="5" indent="0" algn="l" rtl="0">
              <a:spcBef>
                <a:spcPts val="0"/>
              </a:spcBef>
              <a:spcAft>
                <a:spcPts val="0"/>
              </a:spcAft>
              <a:buClr>
                <a:schemeClr val="accent1"/>
              </a:buClr>
              <a:buSzPts val="1400"/>
              <a:buFont typeface="PT Sans Narrow"/>
              <a:buNone/>
              <a:defRPr sz="4000" b="0" i="0" u="none" strike="noStrike" cap="none">
                <a:solidFill>
                  <a:schemeClr val="dk2"/>
                </a:solidFill>
                <a:latin typeface="Trebuchet MS"/>
                <a:ea typeface="Trebuchet MS"/>
                <a:cs typeface="Trebuchet MS"/>
                <a:sym typeface="Trebuchet MS"/>
              </a:defRPr>
            </a:lvl6pPr>
            <a:lvl7pPr marL="914400" marR="0" lvl="6" indent="0" algn="l" rtl="0">
              <a:spcBef>
                <a:spcPts val="0"/>
              </a:spcBef>
              <a:spcAft>
                <a:spcPts val="0"/>
              </a:spcAft>
              <a:buClr>
                <a:schemeClr val="accent1"/>
              </a:buClr>
              <a:buSzPts val="1400"/>
              <a:buFont typeface="PT Sans Narrow"/>
              <a:buNone/>
              <a:defRPr sz="4000" b="0" i="0" u="none" strike="noStrike" cap="none">
                <a:solidFill>
                  <a:schemeClr val="dk2"/>
                </a:solidFill>
                <a:latin typeface="Trebuchet MS"/>
                <a:ea typeface="Trebuchet MS"/>
                <a:cs typeface="Trebuchet MS"/>
                <a:sym typeface="Trebuchet MS"/>
              </a:defRPr>
            </a:lvl7pPr>
            <a:lvl8pPr marL="1371600" marR="0" lvl="7" indent="0" algn="l" rtl="0">
              <a:spcBef>
                <a:spcPts val="0"/>
              </a:spcBef>
              <a:spcAft>
                <a:spcPts val="0"/>
              </a:spcAft>
              <a:buClr>
                <a:schemeClr val="accent1"/>
              </a:buClr>
              <a:buSzPts val="1400"/>
              <a:buFont typeface="PT Sans Narrow"/>
              <a:buNone/>
              <a:defRPr sz="4000" b="0" i="0" u="none" strike="noStrike" cap="none">
                <a:solidFill>
                  <a:schemeClr val="dk2"/>
                </a:solidFill>
                <a:latin typeface="Trebuchet MS"/>
                <a:ea typeface="Trebuchet MS"/>
                <a:cs typeface="Trebuchet MS"/>
                <a:sym typeface="Trebuchet MS"/>
              </a:defRPr>
            </a:lvl8pPr>
            <a:lvl9pPr marL="1828800" marR="0" lvl="8" indent="0" algn="l" rtl="0">
              <a:spcBef>
                <a:spcPts val="0"/>
              </a:spcBef>
              <a:spcAft>
                <a:spcPts val="0"/>
              </a:spcAft>
              <a:buClr>
                <a:schemeClr val="accent1"/>
              </a:buClr>
              <a:buSzPts val="1400"/>
              <a:buFont typeface="PT Sans Narrow"/>
              <a:buNone/>
              <a:defRPr sz="4000" b="0" i="0" u="none" strike="noStrike" cap="none">
                <a:solidFill>
                  <a:schemeClr val="dk2"/>
                </a:solidFill>
                <a:latin typeface="Trebuchet MS"/>
                <a:ea typeface="Trebuchet MS"/>
                <a:cs typeface="Trebuchet MS"/>
                <a:sym typeface="Trebuchet MS"/>
              </a:defRPr>
            </a:lvl9pPr>
          </a:lstStyle>
          <a:p>
            <a:endParaRPr/>
          </a:p>
        </p:txBody>
      </p:sp>
      <p:sp>
        <p:nvSpPr>
          <p:cNvPr id="188" name="Google Shape;188;p26"/>
          <p:cNvSpPr txBox="1">
            <a:spLocks noGrp="1"/>
          </p:cNvSpPr>
          <p:nvPr>
            <p:ph type="body" idx="1"/>
          </p:nvPr>
        </p:nvSpPr>
        <p:spPr>
          <a:xfrm>
            <a:off x="457200" y="2249495"/>
            <a:ext cx="8229600" cy="4324500"/>
          </a:xfrm>
          <a:prstGeom prst="rect">
            <a:avLst/>
          </a:prstGeom>
          <a:noFill/>
          <a:ln>
            <a:noFill/>
          </a:ln>
        </p:spPr>
        <p:txBody>
          <a:bodyPr spcFirstLastPara="1" wrap="square" lIns="91425" tIns="91425" rIns="91425" bIns="91425" anchor="t" anchorCtr="0"/>
          <a:lstStyle>
            <a:lvl1pPr marL="457200" marR="0" lvl="0" indent="-406400" algn="l" rtl="0">
              <a:lnSpc>
                <a:spcPct val="115000"/>
              </a:lnSpc>
              <a:spcBef>
                <a:spcPts val="300"/>
              </a:spcBef>
              <a:spcAft>
                <a:spcPts val="0"/>
              </a:spcAft>
              <a:buClr>
                <a:srgbClr val="A04DA3"/>
              </a:buClr>
              <a:buSzPts val="2800"/>
              <a:buFont typeface="Georgia"/>
              <a:buChar char="•"/>
              <a:defRPr sz="2800" b="0" i="0" u="none" strike="noStrike" cap="none">
                <a:solidFill>
                  <a:schemeClr val="dk1"/>
                </a:solidFill>
                <a:latin typeface="Georgia"/>
                <a:ea typeface="Georgia"/>
                <a:cs typeface="Georgia"/>
                <a:sym typeface="Georgia"/>
              </a:defRPr>
            </a:lvl1pPr>
            <a:lvl2pPr marL="914400" marR="0" lvl="1" indent="-393700" algn="l" rtl="0">
              <a:lnSpc>
                <a:spcPct val="115000"/>
              </a:lnSpc>
              <a:spcBef>
                <a:spcPts val="300"/>
              </a:spcBef>
              <a:spcAft>
                <a:spcPts val="0"/>
              </a:spcAft>
              <a:buClr>
                <a:schemeClr val="accent2"/>
              </a:buClr>
              <a:buSzPts val="2600"/>
              <a:buFont typeface="Georgia"/>
              <a:buChar char="▫"/>
              <a:defRPr sz="2600" b="0" i="0" u="none" strike="noStrike" cap="none">
                <a:solidFill>
                  <a:schemeClr val="accent2"/>
                </a:solidFill>
                <a:latin typeface="Georgia"/>
                <a:ea typeface="Georgia"/>
                <a:cs typeface="Georgia"/>
                <a:sym typeface="Georgia"/>
              </a:defRPr>
            </a:lvl2pPr>
            <a:lvl3pPr marL="1371600" marR="0" lvl="2" indent="-381000" algn="l" rtl="0">
              <a:lnSpc>
                <a:spcPct val="115000"/>
              </a:lnSpc>
              <a:spcBef>
                <a:spcPts val="300"/>
              </a:spcBef>
              <a:spcAft>
                <a:spcPts val="0"/>
              </a:spcAft>
              <a:buClr>
                <a:schemeClr val="accent1"/>
              </a:buClr>
              <a:buSzPts val="2400"/>
              <a:buFont typeface="Noto Sans Symbols"/>
              <a:buChar char="⚫"/>
              <a:defRPr sz="2400" b="0" i="0" u="none" strike="noStrike" cap="none">
                <a:solidFill>
                  <a:schemeClr val="accent1"/>
                </a:solidFill>
                <a:latin typeface="Georgia"/>
                <a:ea typeface="Georgia"/>
                <a:cs typeface="Georgia"/>
                <a:sym typeface="Georgia"/>
              </a:defRPr>
            </a:lvl3pPr>
            <a:lvl4pPr marL="1828800" marR="0" lvl="3" indent="-368300" algn="l" rtl="0">
              <a:lnSpc>
                <a:spcPct val="115000"/>
              </a:lnSpc>
              <a:spcBef>
                <a:spcPts val="300"/>
              </a:spcBef>
              <a:spcAft>
                <a:spcPts val="0"/>
              </a:spcAft>
              <a:buClr>
                <a:schemeClr val="accent1"/>
              </a:buClr>
              <a:buSzPts val="2200"/>
              <a:buFont typeface="Noto Sans Symbols"/>
              <a:buChar char="⚫"/>
              <a:defRPr sz="2200" b="0" i="0" u="none" strike="noStrike" cap="none">
                <a:solidFill>
                  <a:schemeClr val="accent1"/>
                </a:solidFill>
                <a:latin typeface="Georgia"/>
                <a:ea typeface="Georgia"/>
                <a:cs typeface="Georgia"/>
                <a:sym typeface="Georgia"/>
              </a:defRPr>
            </a:lvl4pPr>
            <a:lvl5pPr marL="2286000" marR="0" lvl="4" indent="-355600" algn="l" rtl="0">
              <a:lnSpc>
                <a:spcPct val="115000"/>
              </a:lnSpc>
              <a:spcBef>
                <a:spcPts val="300"/>
              </a:spcBef>
              <a:spcAft>
                <a:spcPts val="0"/>
              </a:spcAft>
              <a:buClr>
                <a:srgbClr val="A04DA3"/>
              </a:buClr>
              <a:buSzPts val="2000"/>
              <a:buFont typeface="Georgia"/>
              <a:buChar char="▫"/>
              <a:defRPr sz="2000" b="0" i="0" u="none" strike="noStrike" cap="none">
                <a:solidFill>
                  <a:srgbClr val="A04DA3"/>
                </a:solidFill>
                <a:latin typeface="Georgia"/>
                <a:ea typeface="Georgia"/>
                <a:cs typeface="Georgia"/>
                <a:sym typeface="Georgia"/>
              </a:defRPr>
            </a:lvl5pPr>
            <a:lvl6pPr marL="2743200" marR="0" lvl="5" indent="-342900" algn="l" rtl="0">
              <a:lnSpc>
                <a:spcPct val="115000"/>
              </a:lnSpc>
              <a:spcBef>
                <a:spcPts val="300"/>
              </a:spcBef>
              <a:spcAft>
                <a:spcPts val="0"/>
              </a:spcAft>
              <a:buClr>
                <a:schemeClr val="accent3"/>
              </a:buClr>
              <a:buSzPts val="1800"/>
              <a:buFont typeface="Georgia"/>
              <a:buChar char="▫"/>
              <a:defRPr sz="1800" b="0" i="0" u="none" strike="noStrike" cap="none">
                <a:solidFill>
                  <a:schemeClr val="accent3"/>
                </a:solidFill>
                <a:latin typeface="Georgia"/>
                <a:ea typeface="Georgia"/>
                <a:cs typeface="Georgia"/>
                <a:sym typeface="Georgia"/>
              </a:defRPr>
            </a:lvl6pPr>
            <a:lvl7pPr marL="3200400" marR="0" lvl="6" indent="-330200" algn="l" rtl="0">
              <a:lnSpc>
                <a:spcPct val="115000"/>
              </a:lnSpc>
              <a:spcBef>
                <a:spcPts val="1600"/>
              </a:spcBef>
              <a:spcAft>
                <a:spcPts val="0"/>
              </a:spcAft>
              <a:buClr>
                <a:schemeClr val="accent3"/>
              </a:buClr>
              <a:buSzPts val="1600"/>
              <a:buFont typeface="Georgia"/>
              <a:buChar char="▫"/>
              <a:defRPr sz="1600" b="0" i="0" u="none" strike="noStrike" cap="none">
                <a:solidFill>
                  <a:schemeClr val="accent3"/>
                </a:solidFill>
                <a:latin typeface="Georgia"/>
                <a:ea typeface="Georgia"/>
                <a:cs typeface="Georgia"/>
                <a:sym typeface="Georgia"/>
              </a:defRPr>
            </a:lvl7pPr>
            <a:lvl8pPr marL="3657600" marR="0" lvl="7" indent="-323850" algn="l" rtl="0">
              <a:lnSpc>
                <a:spcPct val="115000"/>
              </a:lnSpc>
              <a:spcBef>
                <a:spcPts val="1600"/>
              </a:spcBef>
              <a:spcAft>
                <a:spcPts val="0"/>
              </a:spcAft>
              <a:buClr>
                <a:schemeClr val="accent3"/>
              </a:buClr>
              <a:buSzPts val="1500"/>
              <a:buFont typeface="Georgia"/>
              <a:buChar char="◦"/>
              <a:defRPr sz="1500" b="0" i="0" u="none" strike="noStrike" cap="none">
                <a:solidFill>
                  <a:schemeClr val="accent3"/>
                </a:solidFill>
                <a:latin typeface="Georgia"/>
                <a:ea typeface="Georgia"/>
                <a:cs typeface="Georgia"/>
                <a:sym typeface="Georgia"/>
              </a:defRPr>
            </a:lvl8pPr>
            <a:lvl9pPr marL="4114800" marR="0" lvl="8" indent="-317500" algn="l" rtl="0">
              <a:lnSpc>
                <a:spcPct val="115000"/>
              </a:lnSpc>
              <a:spcBef>
                <a:spcPts val="1600"/>
              </a:spcBef>
              <a:spcAft>
                <a:spcPts val="1600"/>
              </a:spcAft>
              <a:buClr>
                <a:schemeClr val="accent3"/>
              </a:buClr>
              <a:buSzPts val="1400"/>
              <a:buFont typeface="Georgia"/>
              <a:buChar char="◦"/>
              <a:defRPr sz="1400" b="0" i="0" u="none" strike="noStrike" cap="none">
                <a:solidFill>
                  <a:schemeClr val="accent3"/>
                </a:solidFill>
                <a:latin typeface="Georgia"/>
                <a:ea typeface="Georgia"/>
                <a:cs typeface="Georgia"/>
                <a:sym typeface="Georgia"/>
              </a:defRPr>
            </a:lvl9pPr>
          </a:lstStyle>
          <a:p>
            <a:endParaRPr/>
          </a:p>
        </p:txBody>
      </p:sp>
      <p:sp>
        <p:nvSpPr>
          <p:cNvPr id="189" name="Google Shape;189;p26"/>
          <p:cNvSpPr txBox="1">
            <a:spLocks noGrp="1"/>
          </p:cNvSpPr>
          <p:nvPr>
            <p:ph type="dt" idx="10"/>
          </p:nvPr>
        </p:nvSpPr>
        <p:spPr>
          <a:xfrm>
            <a:off x="6586536" y="612775"/>
            <a:ext cx="957300" cy="457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accent2"/>
              </a:buClr>
              <a:buSzPts val="1400"/>
              <a:buFont typeface="Georgia"/>
              <a:buNone/>
              <a:defRPr sz="800" b="0" i="0" u="none" strike="noStrike" cap="none">
                <a:solidFill>
                  <a:schemeClr val="accent2"/>
                </a:solidFill>
                <a:latin typeface="Georgia"/>
                <a:ea typeface="Georgia"/>
                <a:cs typeface="Georgia"/>
                <a:sym typeface="Georgia"/>
              </a:defRPr>
            </a:lvl1pPr>
            <a:lvl2pPr marL="457200" marR="0" lvl="1"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90" name="Google Shape;190;p26"/>
          <p:cNvSpPr txBox="1">
            <a:spLocks noGrp="1"/>
          </p:cNvSpPr>
          <p:nvPr>
            <p:ph type="ftr" idx="11"/>
          </p:nvPr>
        </p:nvSpPr>
        <p:spPr>
          <a:xfrm>
            <a:off x="5257800" y="612775"/>
            <a:ext cx="1325700" cy="457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91" name="Google Shape;191;p26"/>
          <p:cNvSpPr txBox="1">
            <a:spLocks noGrp="1"/>
          </p:cNvSpPr>
          <p:nvPr>
            <p:ph type="sldNum" idx="12"/>
          </p:nvPr>
        </p:nvSpPr>
        <p:spPr>
          <a:xfrm>
            <a:off x="8174036" y="1587"/>
            <a:ext cx="762000" cy="366900"/>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FFFFFF"/>
              </a:buClr>
              <a:buFont typeface="Georgia"/>
              <a:buNone/>
              <a:defRPr sz="1800" b="0" i="0" u="none" strike="noStrike" cap="none">
                <a:solidFill>
                  <a:srgbClr val="FFFFFF"/>
                </a:solidFill>
                <a:latin typeface="Georgia"/>
                <a:ea typeface="Georgia"/>
                <a:cs typeface="Georgia"/>
                <a:sym typeface="Georgia"/>
              </a:defRPr>
            </a:lvl1pPr>
            <a:lvl2pPr marL="0" marR="0" lvl="1" indent="0" algn="r" rtl="0">
              <a:lnSpc>
                <a:spcPct val="100000"/>
              </a:lnSpc>
              <a:spcBef>
                <a:spcPts val="0"/>
              </a:spcBef>
              <a:spcAft>
                <a:spcPts val="0"/>
              </a:spcAft>
              <a:buClr>
                <a:srgbClr val="FFFFFF"/>
              </a:buClr>
              <a:buFont typeface="Georgia"/>
              <a:buNone/>
              <a:defRPr sz="1800" b="0" i="0" u="none" strike="noStrike" cap="none">
                <a:solidFill>
                  <a:srgbClr val="FFFFFF"/>
                </a:solidFill>
                <a:latin typeface="Georgia"/>
                <a:ea typeface="Georgia"/>
                <a:cs typeface="Georgia"/>
                <a:sym typeface="Georgia"/>
              </a:defRPr>
            </a:lvl2pPr>
            <a:lvl3pPr marL="0" marR="0" lvl="2" indent="0" algn="r" rtl="0">
              <a:lnSpc>
                <a:spcPct val="100000"/>
              </a:lnSpc>
              <a:spcBef>
                <a:spcPts val="0"/>
              </a:spcBef>
              <a:spcAft>
                <a:spcPts val="0"/>
              </a:spcAft>
              <a:buClr>
                <a:srgbClr val="FFFFFF"/>
              </a:buClr>
              <a:buFont typeface="Georgia"/>
              <a:buNone/>
              <a:defRPr sz="1800" b="0" i="0" u="none" strike="noStrike" cap="none">
                <a:solidFill>
                  <a:srgbClr val="FFFFFF"/>
                </a:solidFill>
                <a:latin typeface="Georgia"/>
                <a:ea typeface="Georgia"/>
                <a:cs typeface="Georgia"/>
                <a:sym typeface="Georgia"/>
              </a:defRPr>
            </a:lvl3pPr>
            <a:lvl4pPr marL="0" marR="0" lvl="3" indent="0" algn="r" rtl="0">
              <a:lnSpc>
                <a:spcPct val="100000"/>
              </a:lnSpc>
              <a:spcBef>
                <a:spcPts val="0"/>
              </a:spcBef>
              <a:spcAft>
                <a:spcPts val="0"/>
              </a:spcAft>
              <a:buClr>
                <a:srgbClr val="FFFFFF"/>
              </a:buClr>
              <a:buFont typeface="Georgia"/>
              <a:buNone/>
              <a:defRPr sz="1800" b="0" i="0" u="none" strike="noStrike" cap="none">
                <a:solidFill>
                  <a:srgbClr val="FFFFFF"/>
                </a:solidFill>
                <a:latin typeface="Georgia"/>
                <a:ea typeface="Georgia"/>
                <a:cs typeface="Georgia"/>
                <a:sym typeface="Georgia"/>
              </a:defRPr>
            </a:lvl4pPr>
            <a:lvl5pPr marL="0" marR="0" lvl="4" indent="0" algn="r" rtl="0">
              <a:lnSpc>
                <a:spcPct val="100000"/>
              </a:lnSpc>
              <a:spcBef>
                <a:spcPts val="0"/>
              </a:spcBef>
              <a:spcAft>
                <a:spcPts val="0"/>
              </a:spcAft>
              <a:buClr>
                <a:srgbClr val="FFFFFF"/>
              </a:buClr>
              <a:buFont typeface="Georgia"/>
              <a:buNone/>
              <a:defRPr sz="1800" b="0" i="0" u="none" strike="noStrike" cap="none">
                <a:solidFill>
                  <a:srgbClr val="FFFFFF"/>
                </a:solidFill>
                <a:latin typeface="Georgia"/>
                <a:ea typeface="Georgia"/>
                <a:cs typeface="Georgia"/>
                <a:sym typeface="Georgia"/>
              </a:defRPr>
            </a:lvl5pPr>
            <a:lvl6pPr marL="0" marR="0" lvl="5" indent="0" algn="r" rtl="0">
              <a:lnSpc>
                <a:spcPct val="100000"/>
              </a:lnSpc>
              <a:spcBef>
                <a:spcPts val="0"/>
              </a:spcBef>
              <a:spcAft>
                <a:spcPts val="0"/>
              </a:spcAft>
              <a:buClr>
                <a:srgbClr val="FFFFFF"/>
              </a:buClr>
              <a:buFont typeface="Georgia"/>
              <a:buNone/>
              <a:defRPr sz="1800" b="0" i="0" u="none" strike="noStrike" cap="none">
                <a:solidFill>
                  <a:srgbClr val="FFFFFF"/>
                </a:solidFill>
                <a:latin typeface="Georgia"/>
                <a:ea typeface="Georgia"/>
                <a:cs typeface="Georgia"/>
                <a:sym typeface="Georgia"/>
              </a:defRPr>
            </a:lvl6pPr>
            <a:lvl7pPr marL="0" marR="0" lvl="6" indent="0" algn="r" rtl="0">
              <a:lnSpc>
                <a:spcPct val="100000"/>
              </a:lnSpc>
              <a:spcBef>
                <a:spcPts val="0"/>
              </a:spcBef>
              <a:spcAft>
                <a:spcPts val="0"/>
              </a:spcAft>
              <a:buClr>
                <a:srgbClr val="FFFFFF"/>
              </a:buClr>
              <a:buFont typeface="Georgia"/>
              <a:buNone/>
              <a:defRPr sz="1800" b="0" i="0" u="none" strike="noStrike" cap="none">
                <a:solidFill>
                  <a:srgbClr val="FFFFFF"/>
                </a:solidFill>
                <a:latin typeface="Georgia"/>
                <a:ea typeface="Georgia"/>
                <a:cs typeface="Georgia"/>
                <a:sym typeface="Georgia"/>
              </a:defRPr>
            </a:lvl7pPr>
            <a:lvl8pPr marL="0" marR="0" lvl="7" indent="0" algn="r" rtl="0">
              <a:lnSpc>
                <a:spcPct val="100000"/>
              </a:lnSpc>
              <a:spcBef>
                <a:spcPts val="0"/>
              </a:spcBef>
              <a:spcAft>
                <a:spcPts val="0"/>
              </a:spcAft>
              <a:buClr>
                <a:srgbClr val="FFFFFF"/>
              </a:buClr>
              <a:buFont typeface="Georgia"/>
              <a:buNone/>
              <a:defRPr sz="1800" b="0" i="0" u="none" strike="noStrike" cap="none">
                <a:solidFill>
                  <a:srgbClr val="FFFFFF"/>
                </a:solidFill>
                <a:latin typeface="Georgia"/>
                <a:ea typeface="Georgia"/>
                <a:cs typeface="Georgia"/>
                <a:sym typeface="Georgia"/>
              </a:defRPr>
            </a:lvl8pPr>
            <a:lvl9pPr marL="0" marR="0" lvl="8" indent="0" algn="r" rtl="0">
              <a:lnSpc>
                <a:spcPct val="100000"/>
              </a:lnSpc>
              <a:spcBef>
                <a:spcPts val="0"/>
              </a:spcBef>
              <a:spcAft>
                <a:spcPts val="0"/>
              </a:spcAft>
              <a:buClr>
                <a:srgbClr val="FFFFFF"/>
              </a:buClr>
              <a:buFont typeface="Georgia"/>
              <a:buNone/>
              <a:defRPr sz="1800" b="0" i="0" u="none" strike="noStrike" cap="none">
                <a:solidFill>
                  <a:srgbClr val="FFFFFF"/>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2"/>
        <p:cNvGrpSpPr/>
        <p:nvPr/>
      </p:nvGrpSpPr>
      <p:grpSpPr>
        <a:xfrm>
          <a:off x="0" y="0"/>
          <a:ext cx="0" cy="0"/>
          <a:chOff x="0" y="0"/>
          <a:chExt cx="0" cy="0"/>
        </a:xfrm>
      </p:grpSpPr>
      <p:sp>
        <p:nvSpPr>
          <p:cNvPr id="193" name="Google Shape;193;p27"/>
          <p:cNvSpPr txBox="1">
            <a:spLocks noGrp="1"/>
          </p:cNvSpPr>
          <p:nvPr>
            <p:ph type="dt" idx="10"/>
          </p:nvPr>
        </p:nvSpPr>
        <p:spPr>
          <a:xfrm>
            <a:off x="6172200" y="6191249"/>
            <a:ext cx="2476500" cy="4764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4" name="Google Shape;194;p27"/>
          <p:cNvSpPr txBox="1">
            <a:spLocks noGrp="1"/>
          </p:cNvSpPr>
          <p:nvPr>
            <p:ph type="ftr" idx="11"/>
          </p:nvPr>
        </p:nvSpPr>
        <p:spPr>
          <a:xfrm>
            <a:off x="914400" y="6172200"/>
            <a:ext cx="3962400" cy="457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5" name="Google Shape;195;p27"/>
          <p:cNvSpPr txBox="1">
            <a:spLocks noGrp="1"/>
          </p:cNvSpPr>
          <p:nvPr>
            <p:ph type="sldNum" idx="12"/>
          </p:nvPr>
        </p:nvSpPr>
        <p:spPr>
          <a:xfrm>
            <a:off x="8472457" y="6217621"/>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6"/>
        <p:cNvGrpSpPr/>
        <p:nvPr/>
      </p:nvGrpSpPr>
      <p:grpSpPr>
        <a:xfrm>
          <a:off x="0" y="0"/>
          <a:ext cx="0" cy="0"/>
          <a:chOff x="0" y="0"/>
          <a:chExt cx="0" cy="0"/>
        </a:xfrm>
      </p:grpSpPr>
      <p:sp>
        <p:nvSpPr>
          <p:cNvPr id="197" name="Google Shape;197;p28"/>
          <p:cNvSpPr/>
          <p:nvPr/>
        </p:nvSpPr>
        <p:spPr>
          <a:xfrm>
            <a:off x="-50" y="3429200"/>
            <a:ext cx="9144000" cy="34287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98" name="Google Shape;198;p28"/>
          <p:cNvSpPr txBox="1">
            <a:spLocks noGrp="1"/>
          </p:cNvSpPr>
          <p:nvPr>
            <p:ph type="title"/>
          </p:nvPr>
        </p:nvSpPr>
        <p:spPr>
          <a:xfrm>
            <a:off x="311700" y="1086400"/>
            <a:ext cx="8571300" cy="1256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accent1"/>
              </a:buClr>
              <a:buSzPts val="1400"/>
              <a:buFont typeface="PT Sans Narrow"/>
              <a:buNone/>
              <a:defRPr sz="3600" b="1" i="0" u="none" strike="noStrike" cap="none">
                <a:solidFill>
                  <a:schemeClr val="accent1"/>
                </a:solidFill>
                <a:latin typeface="PT Sans Narrow"/>
                <a:ea typeface="PT Sans Narrow"/>
                <a:cs typeface="PT Sans Narrow"/>
                <a:sym typeface="PT Sans Narrow"/>
              </a:defRPr>
            </a:lvl1pPr>
            <a:lvl2pPr lvl="1" indent="0" algn="ctr" rtl="0">
              <a:spcBef>
                <a:spcPts val="0"/>
              </a:spcBef>
              <a:spcAft>
                <a:spcPts val="0"/>
              </a:spcAft>
              <a:buClr>
                <a:schemeClr val="accent1"/>
              </a:buClr>
              <a:buSzPts val="1400"/>
              <a:buFont typeface="PT Sans Narrow"/>
              <a:buNone/>
              <a:defRPr sz="3600" b="1">
                <a:solidFill>
                  <a:schemeClr val="accent1"/>
                </a:solidFill>
                <a:latin typeface="PT Sans Narrow"/>
                <a:ea typeface="PT Sans Narrow"/>
                <a:cs typeface="PT Sans Narrow"/>
                <a:sym typeface="PT Sans Narrow"/>
              </a:defRPr>
            </a:lvl2pPr>
            <a:lvl3pPr lvl="2" indent="0" algn="ctr" rtl="0">
              <a:spcBef>
                <a:spcPts val="0"/>
              </a:spcBef>
              <a:spcAft>
                <a:spcPts val="0"/>
              </a:spcAft>
              <a:buClr>
                <a:schemeClr val="accent1"/>
              </a:buClr>
              <a:buSzPts val="1400"/>
              <a:buFont typeface="PT Sans Narrow"/>
              <a:buNone/>
              <a:defRPr sz="3600" b="1">
                <a:solidFill>
                  <a:schemeClr val="accent1"/>
                </a:solidFill>
                <a:latin typeface="PT Sans Narrow"/>
                <a:ea typeface="PT Sans Narrow"/>
                <a:cs typeface="PT Sans Narrow"/>
                <a:sym typeface="PT Sans Narrow"/>
              </a:defRPr>
            </a:lvl3pPr>
            <a:lvl4pPr lvl="3" indent="0" algn="ctr" rtl="0">
              <a:spcBef>
                <a:spcPts val="0"/>
              </a:spcBef>
              <a:spcAft>
                <a:spcPts val="0"/>
              </a:spcAft>
              <a:buClr>
                <a:schemeClr val="accent1"/>
              </a:buClr>
              <a:buSzPts val="1400"/>
              <a:buFont typeface="PT Sans Narrow"/>
              <a:buNone/>
              <a:defRPr sz="3600" b="1">
                <a:solidFill>
                  <a:schemeClr val="accent1"/>
                </a:solidFill>
                <a:latin typeface="PT Sans Narrow"/>
                <a:ea typeface="PT Sans Narrow"/>
                <a:cs typeface="PT Sans Narrow"/>
                <a:sym typeface="PT Sans Narrow"/>
              </a:defRPr>
            </a:lvl4pPr>
            <a:lvl5pPr lvl="4" indent="0" algn="ctr" rtl="0">
              <a:spcBef>
                <a:spcPts val="0"/>
              </a:spcBef>
              <a:spcAft>
                <a:spcPts val="0"/>
              </a:spcAft>
              <a:buClr>
                <a:schemeClr val="accent1"/>
              </a:buClr>
              <a:buSzPts val="1400"/>
              <a:buFont typeface="PT Sans Narrow"/>
              <a:buNone/>
              <a:defRPr sz="3600" b="1">
                <a:solidFill>
                  <a:schemeClr val="accent1"/>
                </a:solidFill>
                <a:latin typeface="PT Sans Narrow"/>
                <a:ea typeface="PT Sans Narrow"/>
                <a:cs typeface="PT Sans Narrow"/>
                <a:sym typeface="PT Sans Narrow"/>
              </a:defRPr>
            </a:lvl5pPr>
            <a:lvl6pPr lvl="5" indent="0" algn="ctr" rtl="0">
              <a:spcBef>
                <a:spcPts val="0"/>
              </a:spcBef>
              <a:spcAft>
                <a:spcPts val="0"/>
              </a:spcAft>
              <a:buClr>
                <a:schemeClr val="accent1"/>
              </a:buClr>
              <a:buSzPts val="1400"/>
              <a:buFont typeface="PT Sans Narrow"/>
              <a:buNone/>
              <a:defRPr sz="3600" b="1">
                <a:solidFill>
                  <a:schemeClr val="accent1"/>
                </a:solidFill>
                <a:latin typeface="PT Sans Narrow"/>
                <a:ea typeface="PT Sans Narrow"/>
                <a:cs typeface="PT Sans Narrow"/>
                <a:sym typeface="PT Sans Narrow"/>
              </a:defRPr>
            </a:lvl6pPr>
            <a:lvl7pPr lvl="6" indent="0" algn="ctr" rtl="0">
              <a:spcBef>
                <a:spcPts val="0"/>
              </a:spcBef>
              <a:spcAft>
                <a:spcPts val="0"/>
              </a:spcAft>
              <a:buClr>
                <a:schemeClr val="accent1"/>
              </a:buClr>
              <a:buSzPts val="1400"/>
              <a:buFont typeface="PT Sans Narrow"/>
              <a:buNone/>
              <a:defRPr sz="3600" b="1">
                <a:solidFill>
                  <a:schemeClr val="accent1"/>
                </a:solidFill>
                <a:latin typeface="PT Sans Narrow"/>
                <a:ea typeface="PT Sans Narrow"/>
                <a:cs typeface="PT Sans Narrow"/>
                <a:sym typeface="PT Sans Narrow"/>
              </a:defRPr>
            </a:lvl7pPr>
            <a:lvl8pPr lvl="7" indent="0" algn="ctr" rtl="0">
              <a:spcBef>
                <a:spcPts val="0"/>
              </a:spcBef>
              <a:spcAft>
                <a:spcPts val="0"/>
              </a:spcAft>
              <a:buClr>
                <a:schemeClr val="accent1"/>
              </a:buClr>
              <a:buSzPts val="1400"/>
              <a:buFont typeface="PT Sans Narrow"/>
              <a:buNone/>
              <a:defRPr sz="3600" b="1">
                <a:solidFill>
                  <a:schemeClr val="accent1"/>
                </a:solidFill>
                <a:latin typeface="PT Sans Narrow"/>
                <a:ea typeface="PT Sans Narrow"/>
                <a:cs typeface="PT Sans Narrow"/>
                <a:sym typeface="PT Sans Narrow"/>
              </a:defRPr>
            </a:lvl8pPr>
            <a:lvl9pPr lvl="8" indent="0" algn="ctr" rtl="0">
              <a:spcBef>
                <a:spcPts val="0"/>
              </a:spcBef>
              <a:spcAft>
                <a:spcPts val="0"/>
              </a:spcAft>
              <a:buClr>
                <a:schemeClr val="accent1"/>
              </a:buClr>
              <a:buSzPts val="14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199" name="Google Shape;199;p28"/>
          <p:cNvSpPr txBox="1">
            <a:spLocks noGrp="1"/>
          </p:cNvSpPr>
          <p:nvPr>
            <p:ph type="sldNum" idx="12"/>
          </p:nvPr>
        </p:nvSpPr>
        <p:spPr>
          <a:xfrm>
            <a:off x="8472457" y="6217621"/>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0"/>
        <p:cNvGrpSpPr/>
        <p:nvPr/>
      </p:nvGrpSpPr>
      <p:grpSpPr>
        <a:xfrm>
          <a:off x="0" y="0"/>
          <a:ext cx="0" cy="0"/>
          <a:chOff x="0" y="0"/>
          <a:chExt cx="0" cy="0"/>
        </a:xfrm>
      </p:grpSpPr>
      <p:sp>
        <p:nvSpPr>
          <p:cNvPr id="201" name="Google Shape;201;p29"/>
          <p:cNvSpPr txBox="1">
            <a:spLocks noGrp="1"/>
          </p:cNvSpPr>
          <p:nvPr>
            <p:ph type="title"/>
          </p:nvPr>
        </p:nvSpPr>
        <p:spPr>
          <a:xfrm>
            <a:off x="311700" y="593367"/>
            <a:ext cx="8520600" cy="943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accent1"/>
              </a:buClr>
              <a:buSzPts val="1400"/>
              <a:buFont typeface="PT Sans Narrow"/>
              <a:buNone/>
              <a:defRPr sz="3600" b="1" i="0" u="none" strike="noStrike" cap="none">
                <a:solidFill>
                  <a:schemeClr val="accent1"/>
                </a:solidFill>
                <a:latin typeface="PT Sans Narrow"/>
                <a:ea typeface="PT Sans Narrow"/>
                <a:cs typeface="PT Sans Narrow"/>
                <a:sym typeface="PT Sans Narrow"/>
              </a:defRPr>
            </a:lvl1pPr>
            <a:lvl2pPr lvl="1" indent="0" rtl="0">
              <a:spcBef>
                <a:spcPts val="0"/>
              </a:spcBef>
              <a:spcAft>
                <a:spcPts val="0"/>
              </a:spcAft>
              <a:buClr>
                <a:schemeClr val="accent1"/>
              </a:buClr>
              <a:buSzPts val="1400"/>
              <a:buFont typeface="PT Sans Narrow"/>
              <a:buNone/>
              <a:defRPr sz="3600" b="1">
                <a:solidFill>
                  <a:schemeClr val="accent1"/>
                </a:solidFill>
                <a:latin typeface="PT Sans Narrow"/>
                <a:ea typeface="PT Sans Narrow"/>
                <a:cs typeface="PT Sans Narrow"/>
                <a:sym typeface="PT Sans Narrow"/>
              </a:defRPr>
            </a:lvl2pPr>
            <a:lvl3pPr lvl="2" indent="0" rtl="0">
              <a:spcBef>
                <a:spcPts val="0"/>
              </a:spcBef>
              <a:spcAft>
                <a:spcPts val="0"/>
              </a:spcAft>
              <a:buClr>
                <a:schemeClr val="accent1"/>
              </a:buClr>
              <a:buSzPts val="1400"/>
              <a:buFont typeface="PT Sans Narrow"/>
              <a:buNone/>
              <a:defRPr sz="3600" b="1">
                <a:solidFill>
                  <a:schemeClr val="accent1"/>
                </a:solidFill>
                <a:latin typeface="PT Sans Narrow"/>
                <a:ea typeface="PT Sans Narrow"/>
                <a:cs typeface="PT Sans Narrow"/>
                <a:sym typeface="PT Sans Narrow"/>
              </a:defRPr>
            </a:lvl3pPr>
            <a:lvl4pPr lvl="3" indent="0" rtl="0">
              <a:spcBef>
                <a:spcPts val="0"/>
              </a:spcBef>
              <a:spcAft>
                <a:spcPts val="0"/>
              </a:spcAft>
              <a:buClr>
                <a:schemeClr val="accent1"/>
              </a:buClr>
              <a:buSzPts val="1400"/>
              <a:buFont typeface="PT Sans Narrow"/>
              <a:buNone/>
              <a:defRPr sz="3600" b="1">
                <a:solidFill>
                  <a:schemeClr val="accent1"/>
                </a:solidFill>
                <a:latin typeface="PT Sans Narrow"/>
                <a:ea typeface="PT Sans Narrow"/>
                <a:cs typeface="PT Sans Narrow"/>
                <a:sym typeface="PT Sans Narrow"/>
              </a:defRPr>
            </a:lvl4pPr>
            <a:lvl5pPr lvl="4" indent="0" rtl="0">
              <a:spcBef>
                <a:spcPts val="0"/>
              </a:spcBef>
              <a:spcAft>
                <a:spcPts val="0"/>
              </a:spcAft>
              <a:buClr>
                <a:schemeClr val="accent1"/>
              </a:buClr>
              <a:buSzPts val="1400"/>
              <a:buFont typeface="PT Sans Narrow"/>
              <a:buNone/>
              <a:defRPr sz="3600" b="1">
                <a:solidFill>
                  <a:schemeClr val="accent1"/>
                </a:solidFill>
                <a:latin typeface="PT Sans Narrow"/>
                <a:ea typeface="PT Sans Narrow"/>
                <a:cs typeface="PT Sans Narrow"/>
                <a:sym typeface="PT Sans Narrow"/>
              </a:defRPr>
            </a:lvl5pPr>
            <a:lvl6pPr lvl="5" indent="0" rtl="0">
              <a:spcBef>
                <a:spcPts val="0"/>
              </a:spcBef>
              <a:spcAft>
                <a:spcPts val="0"/>
              </a:spcAft>
              <a:buClr>
                <a:schemeClr val="accent1"/>
              </a:buClr>
              <a:buSzPts val="1400"/>
              <a:buFont typeface="PT Sans Narrow"/>
              <a:buNone/>
              <a:defRPr sz="3600" b="1">
                <a:solidFill>
                  <a:schemeClr val="accent1"/>
                </a:solidFill>
                <a:latin typeface="PT Sans Narrow"/>
                <a:ea typeface="PT Sans Narrow"/>
                <a:cs typeface="PT Sans Narrow"/>
                <a:sym typeface="PT Sans Narrow"/>
              </a:defRPr>
            </a:lvl6pPr>
            <a:lvl7pPr lvl="6" indent="0" rtl="0">
              <a:spcBef>
                <a:spcPts val="0"/>
              </a:spcBef>
              <a:spcAft>
                <a:spcPts val="0"/>
              </a:spcAft>
              <a:buClr>
                <a:schemeClr val="accent1"/>
              </a:buClr>
              <a:buSzPts val="1400"/>
              <a:buFont typeface="PT Sans Narrow"/>
              <a:buNone/>
              <a:defRPr sz="3600" b="1">
                <a:solidFill>
                  <a:schemeClr val="accent1"/>
                </a:solidFill>
                <a:latin typeface="PT Sans Narrow"/>
                <a:ea typeface="PT Sans Narrow"/>
                <a:cs typeface="PT Sans Narrow"/>
                <a:sym typeface="PT Sans Narrow"/>
              </a:defRPr>
            </a:lvl7pPr>
            <a:lvl8pPr lvl="7" indent="0" rtl="0">
              <a:spcBef>
                <a:spcPts val="0"/>
              </a:spcBef>
              <a:spcAft>
                <a:spcPts val="0"/>
              </a:spcAft>
              <a:buClr>
                <a:schemeClr val="accent1"/>
              </a:buClr>
              <a:buSzPts val="1400"/>
              <a:buFont typeface="PT Sans Narrow"/>
              <a:buNone/>
              <a:defRPr sz="3600" b="1">
                <a:solidFill>
                  <a:schemeClr val="accent1"/>
                </a:solidFill>
                <a:latin typeface="PT Sans Narrow"/>
                <a:ea typeface="PT Sans Narrow"/>
                <a:cs typeface="PT Sans Narrow"/>
                <a:sym typeface="PT Sans Narrow"/>
              </a:defRPr>
            </a:lvl8pPr>
            <a:lvl9pPr lvl="8" indent="0" rtl="0">
              <a:spcBef>
                <a:spcPts val="0"/>
              </a:spcBef>
              <a:spcAft>
                <a:spcPts val="0"/>
              </a:spcAft>
              <a:buClr>
                <a:schemeClr val="accent1"/>
              </a:buClr>
              <a:buSzPts val="14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202" name="Google Shape;202;p29"/>
          <p:cNvSpPr txBox="1">
            <a:spLocks noGrp="1"/>
          </p:cNvSpPr>
          <p:nvPr>
            <p:ph type="sldNum" idx="12"/>
          </p:nvPr>
        </p:nvSpPr>
        <p:spPr>
          <a:xfrm>
            <a:off x="8472457" y="6217621"/>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03"/>
        <p:cNvGrpSpPr/>
        <p:nvPr/>
      </p:nvGrpSpPr>
      <p:grpSpPr>
        <a:xfrm>
          <a:off x="0" y="0"/>
          <a:ext cx="0" cy="0"/>
          <a:chOff x="0" y="0"/>
          <a:chExt cx="0" cy="0"/>
        </a:xfrm>
      </p:grpSpPr>
      <p:sp>
        <p:nvSpPr>
          <p:cNvPr id="204" name="Google Shape;204;p30"/>
          <p:cNvSpPr txBox="1">
            <a:spLocks noGrp="1"/>
          </p:cNvSpPr>
          <p:nvPr>
            <p:ph type="title"/>
          </p:nvPr>
        </p:nvSpPr>
        <p:spPr>
          <a:xfrm>
            <a:off x="311700" y="740800"/>
            <a:ext cx="2808000" cy="10077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accent1"/>
              </a:buClr>
              <a:buSzPts val="1400"/>
              <a:buFont typeface="PT Sans Narrow"/>
              <a:buNone/>
              <a:defRPr sz="2400" b="1" i="0" u="none" strike="noStrike" cap="none">
                <a:solidFill>
                  <a:schemeClr val="accent1"/>
                </a:solidFill>
                <a:latin typeface="PT Sans Narrow"/>
                <a:ea typeface="PT Sans Narrow"/>
                <a:cs typeface="PT Sans Narrow"/>
                <a:sym typeface="PT Sans Narrow"/>
              </a:defRPr>
            </a:lvl1pPr>
            <a:lvl2pPr lvl="1" indent="0" rtl="0">
              <a:spcBef>
                <a:spcPts val="0"/>
              </a:spcBef>
              <a:spcAft>
                <a:spcPts val="0"/>
              </a:spcAft>
              <a:buClr>
                <a:schemeClr val="accent1"/>
              </a:buClr>
              <a:buSzPts val="1400"/>
              <a:buFont typeface="PT Sans Narrow"/>
              <a:buNone/>
              <a:defRPr sz="2400" b="1">
                <a:solidFill>
                  <a:schemeClr val="accent1"/>
                </a:solidFill>
                <a:latin typeface="PT Sans Narrow"/>
                <a:ea typeface="PT Sans Narrow"/>
                <a:cs typeface="PT Sans Narrow"/>
                <a:sym typeface="PT Sans Narrow"/>
              </a:defRPr>
            </a:lvl2pPr>
            <a:lvl3pPr lvl="2" indent="0" rtl="0">
              <a:spcBef>
                <a:spcPts val="0"/>
              </a:spcBef>
              <a:spcAft>
                <a:spcPts val="0"/>
              </a:spcAft>
              <a:buClr>
                <a:schemeClr val="accent1"/>
              </a:buClr>
              <a:buSzPts val="1400"/>
              <a:buFont typeface="PT Sans Narrow"/>
              <a:buNone/>
              <a:defRPr sz="2400" b="1">
                <a:solidFill>
                  <a:schemeClr val="accent1"/>
                </a:solidFill>
                <a:latin typeface="PT Sans Narrow"/>
                <a:ea typeface="PT Sans Narrow"/>
                <a:cs typeface="PT Sans Narrow"/>
                <a:sym typeface="PT Sans Narrow"/>
              </a:defRPr>
            </a:lvl3pPr>
            <a:lvl4pPr lvl="3" indent="0" rtl="0">
              <a:spcBef>
                <a:spcPts val="0"/>
              </a:spcBef>
              <a:spcAft>
                <a:spcPts val="0"/>
              </a:spcAft>
              <a:buClr>
                <a:schemeClr val="accent1"/>
              </a:buClr>
              <a:buSzPts val="1400"/>
              <a:buFont typeface="PT Sans Narrow"/>
              <a:buNone/>
              <a:defRPr sz="2400" b="1">
                <a:solidFill>
                  <a:schemeClr val="accent1"/>
                </a:solidFill>
                <a:latin typeface="PT Sans Narrow"/>
                <a:ea typeface="PT Sans Narrow"/>
                <a:cs typeface="PT Sans Narrow"/>
                <a:sym typeface="PT Sans Narrow"/>
              </a:defRPr>
            </a:lvl4pPr>
            <a:lvl5pPr lvl="4" indent="0" rtl="0">
              <a:spcBef>
                <a:spcPts val="0"/>
              </a:spcBef>
              <a:spcAft>
                <a:spcPts val="0"/>
              </a:spcAft>
              <a:buClr>
                <a:schemeClr val="accent1"/>
              </a:buClr>
              <a:buSzPts val="1400"/>
              <a:buFont typeface="PT Sans Narrow"/>
              <a:buNone/>
              <a:defRPr sz="2400" b="1">
                <a:solidFill>
                  <a:schemeClr val="accent1"/>
                </a:solidFill>
                <a:latin typeface="PT Sans Narrow"/>
                <a:ea typeface="PT Sans Narrow"/>
                <a:cs typeface="PT Sans Narrow"/>
                <a:sym typeface="PT Sans Narrow"/>
              </a:defRPr>
            </a:lvl5pPr>
            <a:lvl6pPr lvl="5" indent="0" rtl="0">
              <a:spcBef>
                <a:spcPts val="0"/>
              </a:spcBef>
              <a:spcAft>
                <a:spcPts val="0"/>
              </a:spcAft>
              <a:buClr>
                <a:schemeClr val="accent1"/>
              </a:buClr>
              <a:buSzPts val="1400"/>
              <a:buFont typeface="PT Sans Narrow"/>
              <a:buNone/>
              <a:defRPr sz="2400" b="1">
                <a:solidFill>
                  <a:schemeClr val="accent1"/>
                </a:solidFill>
                <a:latin typeface="PT Sans Narrow"/>
                <a:ea typeface="PT Sans Narrow"/>
                <a:cs typeface="PT Sans Narrow"/>
                <a:sym typeface="PT Sans Narrow"/>
              </a:defRPr>
            </a:lvl6pPr>
            <a:lvl7pPr lvl="6" indent="0" rtl="0">
              <a:spcBef>
                <a:spcPts val="0"/>
              </a:spcBef>
              <a:spcAft>
                <a:spcPts val="0"/>
              </a:spcAft>
              <a:buClr>
                <a:schemeClr val="accent1"/>
              </a:buClr>
              <a:buSzPts val="1400"/>
              <a:buFont typeface="PT Sans Narrow"/>
              <a:buNone/>
              <a:defRPr sz="2400" b="1">
                <a:solidFill>
                  <a:schemeClr val="accent1"/>
                </a:solidFill>
                <a:latin typeface="PT Sans Narrow"/>
                <a:ea typeface="PT Sans Narrow"/>
                <a:cs typeface="PT Sans Narrow"/>
                <a:sym typeface="PT Sans Narrow"/>
              </a:defRPr>
            </a:lvl7pPr>
            <a:lvl8pPr lvl="7" indent="0" rtl="0">
              <a:spcBef>
                <a:spcPts val="0"/>
              </a:spcBef>
              <a:spcAft>
                <a:spcPts val="0"/>
              </a:spcAft>
              <a:buClr>
                <a:schemeClr val="accent1"/>
              </a:buClr>
              <a:buSzPts val="1400"/>
              <a:buFont typeface="PT Sans Narrow"/>
              <a:buNone/>
              <a:defRPr sz="2400" b="1">
                <a:solidFill>
                  <a:schemeClr val="accent1"/>
                </a:solidFill>
                <a:latin typeface="PT Sans Narrow"/>
                <a:ea typeface="PT Sans Narrow"/>
                <a:cs typeface="PT Sans Narrow"/>
                <a:sym typeface="PT Sans Narrow"/>
              </a:defRPr>
            </a:lvl8pPr>
            <a:lvl9pPr lvl="8" indent="0" rtl="0">
              <a:spcBef>
                <a:spcPts val="0"/>
              </a:spcBef>
              <a:spcAft>
                <a:spcPts val="0"/>
              </a:spcAft>
              <a:buClr>
                <a:schemeClr val="accent1"/>
              </a:buClr>
              <a:buSzPts val="1400"/>
              <a:buFont typeface="PT Sans Narrow"/>
              <a:buNone/>
              <a:defRPr sz="2400" b="1">
                <a:solidFill>
                  <a:schemeClr val="accent1"/>
                </a:solidFill>
                <a:latin typeface="PT Sans Narrow"/>
                <a:ea typeface="PT Sans Narrow"/>
                <a:cs typeface="PT Sans Narrow"/>
                <a:sym typeface="PT Sans Narrow"/>
              </a:defRPr>
            </a:lvl9pPr>
          </a:lstStyle>
          <a:p>
            <a:endParaRPr/>
          </a:p>
        </p:txBody>
      </p:sp>
      <p:sp>
        <p:nvSpPr>
          <p:cNvPr id="205" name="Google Shape;205;p30"/>
          <p:cNvSpPr txBox="1">
            <a:spLocks noGrp="1"/>
          </p:cNvSpPr>
          <p:nvPr>
            <p:ph type="body" idx="1"/>
          </p:nvPr>
        </p:nvSpPr>
        <p:spPr>
          <a:xfrm>
            <a:off x="311700" y="1852800"/>
            <a:ext cx="2808000" cy="42393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dk2"/>
              </a:buClr>
              <a:buSzPts val="1400"/>
              <a:buFont typeface="Open Sans"/>
              <a:buNone/>
              <a:defRPr sz="1200" b="0" i="0" u="none" strike="noStrike" cap="none">
                <a:solidFill>
                  <a:schemeClr val="dk2"/>
                </a:solidFill>
                <a:latin typeface="Open Sans"/>
                <a:ea typeface="Open Sans"/>
                <a:cs typeface="Open Sans"/>
                <a:sym typeface="Open Sans"/>
              </a:defRPr>
            </a:lvl1pPr>
            <a:lvl2pPr marL="914400" marR="0" lvl="1" indent="-228600" algn="l" rtl="0">
              <a:lnSpc>
                <a:spcPct val="115000"/>
              </a:lnSpc>
              <a:spcBef>
                <a:spcPts val="1600"/>
              </a:spcBef>
              <a:spcAft>
                <a:spcPts val="0"/>
              </a:spcAft>
              <a:buClr>
                <a:schemeClr val="dk2"/>
              </a:buClr>
              <a:buSzPts val="1400"/>
              <a:buFont typeface="Open Sans"/>
              <a:buNone/>
              <a:defRPr sz="1200" b="0" i="0" u="none" strike="noStrike" cap="none">
                <a:solidFill>
                  <a:schemeClr val="dk2"/>
                </a:solidFill>
                <a:latin typeface="Open Sans"/>
                <a:ea typeface="Open Sans"/>
                <a:cs typeface="Open Sans"/>
                <a:sym typeface="Open Sans"/>
              </a:defRPr>
            </a:lvl2pPr>
            <a:lvl3pPr marL="1371600" marR="0" lvl="2" indent="-228600" algn="l" rtl="0">
              <a:lnSpc>
                <a:spcPct val="115000"/>
              </a:lnSpc>
              <a:spcBef>
                <a:spcPts val="1600"/>
              </a:spcBef>
              <a:spcAft>
                <a:spcPts val="0"/>
              </a:spcAft>
              <a:buClr>
                <a:schemeClr val="dk2"/>
              </a:buClr>
              <a:buSzPts val="1400"/>
              <a:buFont typeface="Open Sans"/>
              <a:buNone/>
              <a:defRPr sz="1200" b="0" i="0" u="none" strike="noStrike" cap="none">
                <a:solidFill>
                  <a:schemeClr val="dk2"/>
                </a:solidFill>
                <a:latin typeface="Open Sans"/>
                <a:ea typeface="Open Sans"/>
                <a:cs typeface="Open Sans"/>
                <a:sym typeface="Open Sans"/>
              </a:defRPr>
            </a:lvl3pPr>
            <a:lvl4pPr marL="1828800" marR="0" lvl="3" indent="-228600" algn="l" rtl="0">
              <a:lnSpc>
                <a:spcPct val="115000"/>
              </a:lnSpc>
              <a:spcBef>
                <a:spcPts val="1600"/>
              </a:spcBef>
              <a:spcAft>
                <a:spcPts val="0"/>
              </a:spcAft>
              <a:buClr>
                <a:schemeClr val="dk2"/>
              </a:buClr>
              <a:buSzPts val="1400"/>
              <a:buFont typeface="Open Sans"/>
              <a:buNone/>
              <a:defRPr sz="1200" b="0" i="0" u="none" strike="noStrike" cap="none">
                <a:solidFill>
                  <a:schemeClr val="dk2"/>
                </a:solidFill>
                <a:latin typeface="Open Sans"/>
                <a:ea typeface="Open Sans"/>
                <a:cs typeface="Open Sans"/>
                <a:sym typeface="Open Sans"/>
              </a:defRPr>
            </a:lvl4pPr>
            <a:lvl5pPr marL="2286000" marR="0" lvl="4" indent="-228600" algn="l" rtl="0">
              <a:lnSpc>
                <a:spcPct val="115000"/>
              </a:lnSpc>
              <a:spcBef>
                <a:spcPts val="1600"/>
              </a:spcBef>
              <a:spcAft>
                <a:spcPts val="0"/>
              </a:spcAft>
              <a:buClr>
                <a:schemeClr val="dk2"/>
              </a:buClr>
              <a:buSzPts val="1400"/>
              <a:buFont typeface="Open Sans"/>
              <a:buNone/>
              <a:defRPr sz="1200" b="0" i="0" u="none" strike="noStrike" cap="none">
                <a:solidFill>
                  <a:schemeClr val="dk2"/>
                </a:solidFill>
                <a:latin typeface="Open Sans"/>
                <a:ea typeface="Open Sans"/>
                <a:cs typeface="Open Sans"/>
                <a:sym typeface="Open Sans"/>
              </a:defRPr>
            </a:lvl5pPr>
            <a:lvl6pPr marL="2743200" marR="0" lvl="5" indent="-228600" algn="l" rtl="0">
              <a:lnSpc>
                <a:spcPct val="115000"/>
              </a:lnSpc>
              <a:spcBef>
                <a:spcPts val="1600"/>
              </a:spcBef>
              <a:spcAft>
                <a:spcPts val="0"/>
              </a:spcAft>
              <a:buClr>
                <a:schemeClr val="dk2"/>
              </a:buClr>
              <a:buSzPts val="1400"/>
              <a:buFont typeface="Open Sans"/>
              <a:buNone/>
              <a:defRPr sz="1200" b="0" i="0" u="none" strike="noStrike" cap="none">
                <a:solidFill>
                  <a:schemeClr val="dk2"/>
                </a:solidFill>
                <a:latin typeface="Open Sans"/>
                <a:ea typeface="Open Sans"/>
                <a:cs typeface="Open Sans"/>
                <a:sym typeface="Open Sans"/>
              </a:defRPr>
            </a:lvl6pPr>
            <a:lvl7pPr marL="3200400" marR="0" lvl="6" indent="-228600" algn="l" rtl="0">
              <a:lnSpc>
                <a:spcPct val="115000"/>
              </a:lnSpc>
              <a:spcBef>
                <a:spcPts val="1600"/>
              </a:spcBef>
              <a:spcAft>
                <a:spcPts val="0"/>
              </a:spcAft>
              <a:buClr>
                <a:schemeClr val="dk2"/>
              </a:buClr>
              <a:buSzPts val="1400"/>
              <a:buFont typeface="Open Sans"/>
              <a:buNone/>
              <a:defRPr sz="1200" b="0" i="0" u="none" strike="noStrike" cap="none">
                <a:solidFill>
                  <a:schemeClr val="dk2"/>
                </a:solidFill>
                <a:latin typeface="Open Sans"/>
                <a:ea typeface="Open Sans"/>
                <a:cs typeface="Open Sans"/>
                <a:sym typeface="Open Sans"/>
              </a:defRPr>
            </a:lvl7pPr>
            <a:lvl8pPr marL="3657600" marR="0" lvl="7" indent="-228600" algn="l" rtl="0">
              <a:lnSpc>
                <a:spcPct val="115000"/>
              </a:lnSpc>
              <a:spcBef>
                <a:spcPts val="1600"/>
              </a:spcBef>
              <a:spcAft>
                <a:spcPts val="0"/>
              </a:spcAft>
              <a:buClr>
                <a:schemeClr val="dk2"/>
              </a:buClr>
              <a:buSzPts val="1400"/>
              <a:buFont typeface="Open Sans"/>
              <a:buNone/>
              <a:defRPr sz="1200" b="0" i="0" u="none" strike="noStrike" cap="none">
                <a:solidFill>
                  <a:schemeClr val="dk2"/>
                </a:solidFill>
                <a:latin typeface="Open Sans"/>
                <a:ea typeface="Open Sans"/>
                <a:cs typeface="Open Sans"/>
                <a:sym typeface="Open Sans"/>
              </a:defRPr>
            </a:lvl8pPr>
            <a:lvl9pPr marL="4114800" marR="0" lvl="8" indent="-228600" algn="l" rtl="0">
              <a:lnSpc>
                <a:spcPct val="115000"/>
              </a:lnSpc>
              <a:spcBef>
                <a:spcPts val="1600"/>
              </a:spcBef>
              <a:spcAft>
                <a:spcPts val="1600"/>
              </a:spcAft>
              <a:buClr>
                <a:schemeClr val="dk2"/>
              </a:buClr>
              <a:buSzPts val="1400"/>
              <a:buFont typeface="Open Sans"/>
              <a:buNone/>
              <a:defRPr sz="1200" b="0" i="0" u="none" strike="noStrike" cap="none">
                <a:solidFill>
                  <a:schemeClr val="dk2"/>
                </a:solidFill>
                <a:latin typeface="Open Sans"/>
                <a:ea typeface="Open Sans"/>
                <a:cs typeface="Open Sans"/>
                <a:sym typeface="Open Sans"/>
              </a:defRPr>
            </a:lvl9pPr>
          </a:lstStyle>
          <a:p>
            <a:endParaRPr/>
          </a:p>
        </p:txBody>
      </p:sp>
      <p:sp>
        <p:nvSpPr>
          <p:cNvPr id="206" name="Google Shape;206;p30"/>
          <p:cNvSpPr txBox="1">
            <a:spLocks noGrp="1"/>
          </p:cNvSpPr>
          <p:nvPr>
            <p:ph type="sldNum" idx="12"/>
          </p:nvPr>
        </p:nvSpPr>
        <p:spPr>
          <a:xfrm>
            <a:off x="8472457" y="6217621"/>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6"/>
        </a:solidFill>
        <a:effectLst/>
      </p:bgPr>
    </p:bg>
    <p:spTree>
      <p:nvGrpSpPr>
        <p:cNvPr id="1" name="Shape 207"/>
        <p:cNvGrpSpPr/>
        <p:nvPr/>
      </p:nvGrpSpPr>
      <p:grpSpPr>
        <a:xfrm>
          <a:off x="0" y="0"/>
          <a:ext cx="0" cy="0"/>
          <a:chOff x="0" y="0"/>
          <a:chExt cx="0" cy="0"/>
        </a:xfrm>
      </p:grpSpPr>
      <p:sp>
        <p:nvSpPr>
          <p:cNvPr id="208" name="Google Shape;208;p31"/>
          <p:cNvSpPr txBox="1">
            <a:spLocks noGrp="1"/>
          </p:cNvSpPr>
          <p:nvPr>
            <p:ph type="title"/>
          </p:nvPr>
        </p:nvSpPr>
        <p:spPr>
          <a:xfrm>
            <a:off x="490250" y="701800"/>
            <a:ext cx="5613600" cy="54543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dk2"/>
              </a:buClr>
              <a:buSzPts val="1400"/>
              <a:buFont typeface="PT Sans Narrow"/>
              <a:buNone/>
              <a:defRPr sz="5400" b="0" i="0" u="none" strike="noStrike" cap="none">
                <a:solidFill>
                  <a:schemeClr val="dk2"/>
                </a:solidFill>
                <a:latin typeface="PT Sans Narrow"/>
                <a:ea typeface="PT Sans Narrow"/>
                <a:cs typeface="PT Sans Narrow"/>
                <a:sym typeface="PT Sans Narrow"/>
              </a:defRPr>
            </a:lvl1pPr>
            <a:lvl2pPr lvl="1" indent="0" rtl="0">
              <a:spcBef>
                <a:spcPts val="0"/>
              </a:spcBef>
              <a:spcAft>
                <a:spcPts val="0"/>
              </a:spcAft>
              <a:buClr>
                <a:schemeClr val="dk2"/>
              </a:buClr>
              <a:buSzPts val="1400"/>
              <a:buFont typeface="PT Sans Narrow"/>
              <a:buNone/>
              <a:defRPr sz="5400" b="0">
                <a:solidFill>
                  <a:schemeClr val="dk2"/>
                </a:solidFill>
                <a:latin typeface="PT Sans Narrow"/>
                <a:ea typeface="PT Sans Narrow"/>
                <a:cs typeface="PT Sans Narrow"/>
                <a:sym typeface="PT Sans Narrow"/>
              </a:defRPr>
            </a:lvl2pPr>
            <a:lvl3pPr lvl="2" indent="0" rtl="0">
              <a:spcBef>
                <a:spcPts val="0"/>
              </a:spcBef>
              <a:spcAft>
                <a:spcPts val="0"/>
              </a:spcAft>
              <a:buClr>
                <a:schemeClr val="dk2"/>
              </a:buClr>
              <a:buSzPts val="1400"/>
              <a:buFont typeface="PT Sans Narrow"/>
              <a:buNone/>
              <a:defRPr sz="5400" b="0">
                <a:solidFill>
                  <a:schemeClr val="dk2"/>
                </a:solidFill>
                <a:latin typeface="PT Sans Narrow"/>
                <a:ea typeface="PT Sans Narrow"/>
                <a:cs typeface="PT Sans Narrow"/>
                <a:sym typeface="PT Sans Narrow"/>
              </a:defRPr>
            </a:lvl3pPr>
            <a:lvl4pPr lvl="3" indent="0" rtl="0">
              <a:spcBef>
                <a:spcPts val="0"/>
              </a:spcBef>
              <a:spcAft>
                <a:spcPts val="0"/>
              </a:spcAft>
              <a:buClr>
                <a:schemeClr val="dk2"/>
              </a:buClr>
              <a:buSzPts val="1400"/>
              <a:buFont typeface="PT Sans Narrow"/>
              <a:buNone/>
              <a:defRPr sz="5400" b="0">
                <a:solidFill>
                  <a:schemeClr val="dk2"/>
                </a:solidFill>
                <a:latin typeface="PT Sans Narrow"/>
                <a:ea typeface="PT Sans Narrow"/>
                <a:cs typeface="PT Sans Narrow"/>
                <a:sym typeface="PT Sans Narrow"/>
              </a:defRPr>
            </a:lvl4pPr>
            <a:lvl5pPr lvl="4" indent="0" rtl="0">
              <a:spcBef>
                <a:spcPts val="0"/>
              </a:spcBef>
              <a:spcAft>
                <a:spcPts val="0"/>
              </a:spcAft>
              <a:buClr>
                <a:schemeClr val="dk2"/>
              </a:buClr>
              <a:buSzPts val="1400"/>
              <a:buFont typeface="PT Sans Narrow"/>
              <a:buNone/>
              <a:defRPr sz="5400" b="0">
                <a:solidFill>
                  <a:schemeClr val="dk2"/>
                </a:solidFill>
                <a:latin typeface="PT Sans Narrow"/>
                <a:ea typeface="PT Sans Narrow"/>
                <a:cs typeface="PT Sans Narrow"/>
                <a:sym typeface="PT Sans Narrow"/>
              </a:defRPr>
            </a:lvl5pPr>
            <a:lvl6pPr lvl="5" indent="0" rtl="0">
              <a:spcBef>
                <a:spcPts val="0"/>
              </a:spcBef>
              <a:spcAft>
                <a:spcPts val="0"/>
              </a:spcAft>
              <a:buClr>
                <a:schemeClr val="dk2"/>
              </a:buClr>
              <a:buSzPts val="1400"/>
              <a:buFont typeface="PT Sans Narrow"/>
              <a:buNone/>
              <a:defRPr sz="5400" b="0">
                <a:solidFill>
                  <a:schemeClr val="dk2"/>
                </a:solidFill>
                <a:latin typeface="PT Sans Narrow"/>
                <a:ea typeface="PT Sans Narrow"/>
                <a:cs typeface="PT Sans Narrow"/>
                <a:sym typeface="PT Sans Narrow"/>
              </a:defRPr>
            </a:lvl6pPr>
            <a:lvl7pPr lvl="6" indent="0" rtl="0">
              <a:spcBef>
                <a:spcPts val="0"/>
              </a:spcBef>
              <a:spcAft>
                <a:spcPts val="0"/>
              </a:spcAft>
              <a:buClr>
                <a:schemeClr val="dk2"/>
              </a:buClr>
              <a:buSzPts val="1400"/>
              <a:buFont typeface="PT Sans Narrow"/>
              <a:buNone/>
              <a:defRPr sz="5400" b="0">
                <a:solidFill>
                  <a:schemeClr val="dk2"/>
                </a:solidFill>
                <a:latin typeface="PT Sans Narrow"/>
                <a:ea typeface="PT Sans Narrow"/>
                <a:cs typeface="PT Sans Narrow"/>
                <a:sym typeface="PT Sans Narrow"/>
              </a:defRPr>
            </a:lvl7pPr>
            <a:lvl8pPr lvl="7" indent="0" rtl="0">
              <a:spcBef>
                <a:spcPts val="0"/>
              </a:spcBef>
              <a:spcAft>
                <a:spcPts val="0"/>
              </a:spcAft>
              <a:buClr>
                <a:schemeClr val="dk2"/>
              </a:buClr>
              <a:buSzPts val="1400"/>
              <a:buFont typeface="PT Sans Narrow"/>
              <a:buNone/>
              <a:defRPr sz="5400" b="0">
                <a:solidFill>
                  <a:schemeClr val="dk2"/>
                </a:solidFill>
                <a:latin typeface="PT Sans Narrow"/>
                <a:ea typeface="PT Sans Narrow"/>
                <a:cs typeface="PT Sans Narrow"/>
                <a:sym typeface="PT Sans Narrow"/>
              </a:defRPr>
            </a:lvl8pPr>
            <a:lvl9pPr lvl="8" indent="0" rtl="0">
              <a:spcBef>
                <a:spcPts val="0"/>
              </a:spcBef>
              <a:spcAft>
                <a:spcPts val="0"/>
              </a:spcAft>
              <a:buClr>
                <a:schemeClr val="dk2"/>
              </a:buClr>
              <a:buSzPts val="1400"/>
              <a:buFont typeface="PT Sans Narrow"/>
              <a:buNone/>
              <a:defRPr sz="5400" b="0">
                <a:solidFill>
                  <a:schemeClr val="dk2"/>
                </a:solidFill>
                <a:latin typeface="PT Sans Narrow"/>
                <a:ea typeface="PT Sans Narrow"/>
                <a:cs typeface="PT Sans Narrow"/>
                <a:sym typeface="PT Sans Narrow"/>
              </a:defRPr>
            </a:lvl9pPr>
          </a:lstStyle>
          <a:p>
            <a:endParaRPr/>
          </a:p>
        </p:txBody>
      </p:sp>
      <p:sp>
        <p:nvSpPr>
          <p:cNvPr id="209" name="Google Shape;209;p31"/>
          <p:cNvSpPr txBox="1">
            <a:spLocks noGrp="1"/>
          </p:cNvSpPr>
          <p:nvPr>
            <p:ph type="sldNum" idx="12"/>
          </p:nvPr>
        </p:nvSpPr>
        <p:spPr>
          <a:xfrm>
            <a:off x="8472457" y="6217621"/>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10"/>
        <p:cNvGrpSpPr/>
        <p:nvPr/>
      </p:nvGrpSpPr>
      <p:grpSpPr>
        <a:xfrm>
          <a:off x="0" y="0"/>
          <a:ext cx="0" cy="0"/>
          <a:chOff x="0" y="0"/>
          <a:chExt cx="0" cy="0"/>
        </a:xfrm>
      </p:grpSpPr>
      <p:sp>
        <p:nvSpPr>
          <p:cNvPr id="211" name="Google Shape;211;p32"/>
          <p:cNvSpPr/>
          <p:nvPr/>
        </p:nvSpPr>
        <p:spPr>
          <a:xfrm>
            <a:off x="4572000" y="0"/>
            <a:ext cx="4572000" cy="68580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cxnSp>
        <p:nvCxnSpPr>
          <p:cNvPr id="212" name="Google Shape;212;p32"/>
          <p:cNvCxnSpPr/>
          <p:nvPr/>
        </p:nvCxnSpPr>
        <p:spPr>
          <a:xfrm>
            <a:off x="5029675" y="5994000"/>
            <a:ext cx="468300" cy="0"/>
          </a:xfrm>
          <a:prstGeom prst="straightConnector1">
            <a:avLst/>
          </a:prstGeom>
          <a:noFill/>
          <a:ln w="19050" cap="flat" cmpd="sng">
            <a:solidFill>
              <a:schemeClr val="lt1"/>
            </a:solidFill>
            <a:prstDash val="solid"/>
            <a:round/>
            <a:headEnd type="none" w="sm" len="sm"/>
            <a:tailEnd type="none" w="sm" len="sm"/>
          </a:ln>
        </p:spPr>
      </p:cxnSp>
      <p:sp>
        <p:nvSpPr>
          <p:cNvPr id="213" name="Google Shape;213;p32"/>
          <p:cNvSpPr txBox="1">
            <a:spLocks noGrp="1"/>
          </p:cNvSpPr>
          <p:nvPr>
            <p:ph type="title"/>
          </p:nvPr>
        </p:nvSpPr>
        <p:spPr>
          <a:xfrm>
            <a:off x="265500" y="1386233"/>
            <a:ext cx="4045200" cy="2234400"/>
          </a:xfrm>
          <a:prstGeom prst="rect">
            <a:avLst/>
          </a:prstGeom>
          <a:noFill/>
          <a:ln>
            <a:noFill/>
          </a:ln>
        </p:spPr>
        <p:txBody>
          <a:bodyPr spcFirstLastPara="1" wrap="square" lIns="91425" tIns="91425" rIns="91425" bIns="91425" anchor="b" anchorCtr="0"/>
          <a:lstStyle>
            <a:lvl1pPr marL="0" marR="0" lvl="0" indent="0" algn="ctr" rtl="0">
              <a:lnSpc>
                <a:spcPct val="100000"/>
              </a:lnSpc>
              <a:spcBef>
                <a:spcPts val="0"/>
              </a:spcBef>
              <a:spcAft>
                <a:spcPts val="0"/>
              </a:spcAft>
              <a:buClr>
                <a:schemeClr val="accent1"/>
              </a:buClr>
              <a:buSzPts val="1400"/>
              <a:buFont typeface="PT Sans Narrow"/>
              <a:buNone/>
              <a:defRPr sz="4200" b="1" i="0" u="none" strike="noStrike" cap="none">
                <a:solidFill>
                  <a:schemeClr val="accent1"/>
                </a:solidFill>
                <a:latin typeface="PT Sans Narrow"/>
                <a:ea typeface="PT Sans Narrow"/>
                <a:cs typeface="PT Sans Narrow"/>
                <a:sym typeface="PT Sans Narrow"/>
              </a:defRPr>
            </a:lvl1pPr>
            <a:lvl2pPr lvl="1" indent="0" algn="ctr" rtl="0">
              <a:spcBef>
                <a:spcPts val="0"/>
              </a:spcBef>
              <a:spcAft>
                <a:spcPts val="0"/>
              </a:spcAft>
              <a:buClr>
                <a:schemeClr val="accent1"/>
              </a:buClr>
              <a:buSzPts val="1400"/>
              <a:buFont typeface="PT Sans Narrow"/>
              <a:buNone/>
              <a:defRPr sz="4200" b="1">
                <a:solidFill>
                  <a:schemeClr val="accent1"/>
                </a:solidFill>
                <a:latin typeface="PT Sans Narrow"/>
                <a:ea typeface="PT Sans Narrow"/>
                <a:cs typeface="PT Sans Narrow"/>
                <a:sym typeface="PT Sans Narrow"/>
              </a:defRPr>
            </a:lvl2pPr>
            <a:lvl3pPr lvl="2" indent="0" algn="ctr" rtl="0">
              <a:spcBef>
                <a:spcPts val="0"/>
              </a:spcBef>
              <a:spcAft>
                <a:spcPts val="0"/>
              </a:spcAft>
              <a:buClr>
                <a:schemeClr val="accent1"/>
              </a:buClr>
              <a:buSzPts val="1400"/>
              <a:buFont typeface="PT Sans Narrow"/>
              <a:buNone/>
              <a:defRPr sz="4200" b="1">
                <a:solidFill>
                  <a:schemeClr val="accent1"/>
                </a:solidFill>
                <a:latin typeface="PT Sans Narrow"/>
                <a:ea typeface="PT Sans Narrow"/>
                <a:cs typeface="PT Sans Narrow"/>
                <a:sym typeface="PT Sans Narrow"/>
              </a:defRPr>
            </a:lvl3pPr>
            <a:lvl4pPr lvl="3" indent="0" algn="ctr" rtl="0">
              <a:spcBef>
                <a:spcPts val="0"/>
              </a:spcBef>
              <a:spcAft>
                <a:spcPts val="0"/>
              </a:spcAft>
              <a:buClr>
                <a:schemeClr val="accent1"/>
              </a:buClr>
              <a:buSzPts val="1400"/>
              <a:buFont typeface="PT Sans Narrow"/>
              <a:buNone/>
              <a:defRPr sz="4200" b="1">
                <a:solidFill>
                  <a:schemeClr val="accent1"/>
                </a:solidFill>
                <a:latin typeface="PT Sans Narrow"/>
                <a:ea typeface="PT Sans Narrow"/>
                <a:cs typeface="PT Sans Narrow"/>
                <a:sym typeface="PT Sans Narrow"/>
              </a:defRPr>
            </a:lvl4pPr>
            <a:lvl5pPr lvl="4" indent="0" algn="ctr" rtl="0">
              <a:spcBef>
                <a:spcPts val="0"/>
              </a:spcBef>
              <a:spcAft>
                <a:spcPts val="0"/>
              </a:spcAft>
              <a:buClr>
                <a:schemeClr val="accent1"/>
              </a:buClr>
              <a:buSzPts val="1400"/>
              <a:buFont typeface="PT Sans Narrow"/>
              <a:buNone/>
              <a:defRPr sz="4200" b="1">
                <a:solidFill>
                  <a:schemeClr val="accent1"/>
                </a:solidFill>
                <a:latin typeface="PT Sans Narrow"/>
                <a:ea typeface="PT Sans Narrow"/>
                <a:cs typeface="PT Sans Narrow"/>
                <a:sym typeface="PT Sans Narrow"/>
              </a:defRPr>
            </a:lvl5pPr>
            <a:lvl6pPr lvl="5" indent="0" algn="ctr" rtl="0">
              <a:spcBef>
                <a:spcPts val="0"/>
              </a:spcBef>
              <a:spcAft>
                <a:spcPts val="0"/>
              </a:spcAft>
              <a:buClr>
                <a:schemeClr val="accent1"/>
              </a:buClr>
              <a:buSzPts val="1400"/>
              <a:buFont typeface="PT Sans Narrow"/>
              <a:buNone/>
              <a:defRPr sz="4200" b="1">
                <a:solidFill>
                  <a:schemeClr val="accent1"/>
                </a:solidFill>
                <a:latin typeface="PT Sans Narrow"/>
                <a:ea typeface="PT Sans Narrow"/>
                <a:cs typeface="PT Sans Narrow"/>
                <a:sym typeface="PT Sans Narrow"/>
              </a:defRPr>
            </a:lvl6pPr>
            <a:lvl7pPr lvl="6" indent="0" algn="ctr" rtl="0">
              <a:spcBef>
                <a:spcPts val="0"/>
              </a:spcBef>
              <a:spcAft>
                <a:spcPts val="0"/>
              </a:spcAft>
              <a:buClr>
                <a:schemeClr val="accent1"/>
              </a:buClr>
              <a:buSzPts val="1400"/>
              <a:buFont typeface="PT Sans Narrow"/>
              <a:buNone/>
              <a:defRPr sz="4200" b="1">
                <a:solidFill>
                  <a:schemeClr val="accent1"/>
                </a:solidFill>
                <a:latin typeface="PT Sans Narrow"/>
                <a:ea typeface="PT Sans Narrow"/>
                <a:cs typeface="PT Sans Narrow"/>
                <a:sym typeface="PT Sans Narrow"/>
              </a:defRPr>
            </a:lvl7pPr>
            <a:lvl8pPr lvl="7" indent="0" algn="ctr" rtl="0">
              <a:spcBef>
                <a:spcPts val="0"/>
              </a:spcBef>
              <a:spcAft>
                <a:spcPts val="0"/>
              </a:spcAft>
              <a:buClr>
                <a:schemeClr val="accent1"/>
              </a:buClr>
              <a:buSzPts val="1400"/>
              <a:buFont typeface="PT Sans Narrow"/>
              <a:buNone/>
              <a:defRPr sz="4200" b="1">
                <a:solidFill>
                  <a:schemeClr val="accent1"/>
                </a:solidFill>
                <a:latin typeface="PT Sans Narrow"/>
                <a:ea typeface="PT Sans Narrow"/>
                <a:cs typeface="PT Sans Narrow"/>
                <a:sym typeface="PT Sans Narrow"/>
              </a:defRPr>
            </a:lvl8pPr>
            <a:lvl9pPr lvl="8" indent="0" algn="ctr" rtl="0">
              <a:spcBef>
                <a:spcPts val="0"/>
              </a:spcBef>
              <a:spcAft>
                <a:spcPts val="0"/>
              </a:spcAft>
              <a:buClr>
                <a:schemeClr val="accent1"/>
              </a:buClr>
              <a:buSzPts val="1400"/>
              <a:buFont typeface="PT Sans Narrow"/>
              <a:buNone/>
              <a:defRPr sz="4200" b="1">
                <a:solidFill>
                  <a:schemeClr val="accent1"/>
                </a:solidFill>
                <a:latin typeface="PT Sans Narrow"/>
                <a:ea typeface="PT Sans Narrow"/>
                <a:cs typeface="PT Sans Narrow"/>
                <a:sym typeface="PT Sans Narrow"/>
              </a:defRPr>
            </a:lvl9pPr>
          </a:lstStyle>
          <a:p>
            <a:endParaRPr/>
          </a:p>
        </p:txBody>
      </p:sp>
      <p:sp>
        <p:nvSpPr>
          <p:cNvPr id="214" name="Google Shape;214;p32"/>
          <p:cNvSpPr txBox="1">
            <a:spLocks noGrp="1"/>
          </p:cNvSpPr>
          <p:nvPr>
            <p:ph type="subTitle" idx="1"/>
          </p:nvPr>
        </p:nvSpPr>
        <p:spPr>
          <a:xfrm>
            <a:off x="265500" y="3635833"/>
            <a:ext cx="4045200" cy="1646700"/>
          </a:xfrm>
          <a:prstGeom prst="rect">
            <a:avLst/>
          </a:prstGeom>
          <a:noFill/>
          <a:ln>
            <a:noFill/>
          </a:ln>
        </p:spPr>
        <p:txBody>
          <a:bodyPr spcFirstLastPara="1" wrap="square" lIns="91425" tIns="91425" rIns="91425" bIns="91425" anchor="t" anchorCtr="0"/>
          <a:lstStyle>
            <a:lvl1pPr marL="0" marR="0" lvl="0" indent="0" algn="ctr" rtl="0">
              <a:lnSpc>
                <a:spcPct val="100000"/>
              </a:lnSpc>
              <a:spcBef>
                <a:spcPts val="0"/>
              </a:spcBef>
              <a:spcAft>
                <a:spcPts val="0"/>
              </a:spcAft>
              <a:buClr>
                <a:schemeClr val="dk2"/>
              </a:buClr>
              <a:buSzPts val="1400"/>
              <a:buFont typeface="Open Sans"/>
              <a:buNone/>
              <a:defRPr sz="2100" b="0" i="0" u="none" strike="noStrike" cap="none">
                <a:solidFill>
                  <a:schemeClr val="dk2"/>
                </a:solidFill>
                <a:latin typeface="Open Sans"/>
                <a:ea typeface="Open Sans"/>
                <a:cs typeface="Open Sans"/>
                <a:sym typeface="Open Sans"/>
              </a:defRPr>
            </a:lvl1pPr>
            <a:lvl2pPr marL="457200" marR="0" lvl="1" indent="0" algn="ctr" rtl="0">
              <a:lnSpc>
                <a:spcPct val="100000"/>
              </a:lnSpc>
              <a:spcBef>
                <a:spcPts val="0"/>
              </a:spcBef>
              <a:spcAft>
                <a:spcPts val="0"/>
              </a:spcAft>
              <a:buClr>
                <a:schemeClr val="dk2"/>
              </a:buClr>
              <a:buSzPts val="1400"/>
              <a:buFont typeface="Open Sans"/>
              <a:buNone/>
              <a:defRPr sz="2100" b="0" i="0" u="none" strike="noStrike" cap="none">
                <a:solidFill>
                  <a:schemeClr val="dk2"/>
                </a:solidFill>
                <a:latin typeface="Open Sans"/>
                <a:ea typeface="Open Sans"/>
                <a:cs typeface="Open Sans"/>
                <a:sym typeface="Open Sans"/>
              </a:defRPr>
            </a:lvl2pPr>
            <a:lvl3pPr marL="914400" marR="0" lvl="2" indent="0" algn="ctr" rtl="0">
              <a:lnSpc>
                <a:spcPct val="100000"/>
              </a:lnSpc>
              <a:spcBef>
                <a:spcPts val="0"/>
              </a:spcBef>
              <a:spcAft>
                <a:spcPts val="0"/>
              </a:spcAft>
              <a:buClr>
                <a:schemeClr val="dk2"/>
              </a:buClr>
              <a:buSzPts val="1400"/>
              <a:buFont typeface="Open Sans"/>
              <a:buNone/>
              <a:defRPr sz="2100" b="0" i="0" u="none" strike="noStrike" cap="none">
                <a:solidFill>
                  <a:schemeClr val="dk2"/>
                </a:solidFill>
                <a:latin typeface="Open Sans"/>
                <a:ea typeface="Open Sans"/>
                <a:cs typeface="Open Sans"/>
                <a:sym typeface="Open Sans"/>
              </a:defRPr>
            </a:lvl3pPr>
            <a:lvl4pPr marL="1371600" marR="0" lvl="3" indent="0" algn="ctr" rtl="0">
              <a:lnSpc>
                <a:spcPct val="100000"/>
              </a:lnSpc>
              <a:spcBef>
                <a:spcPts val="0"/>
              </a:spcBef>
              <a:spcAft>
                <a:spcPts val="0"/>
              </a:spcAft>
              <a:buClr>
                <a:schemeClr val="dk2"/>
              </a:buClr>
              <a:buSzPts val="1400"/>
              <a:buFont typeface="Open Sans"/>
              <a:buNone/>
              <a:defRPr sz="2100" b="0" i="0" u="none" strike="noStrike" cap="none">
                <a:solidFill>
                  <a:schemeClr val="dk2"/>
                </a:solidFill>
                <a:latin typeface="Open Sans"/>
                <a:ea typeface="Open Sans"/>
                <a:cs typeface="Open Sans"/>
                <a:sym typeface="Open Sans"/>
              </a:defRPr>
            </a:lvl4pPr>
            <a:lvl5pPr marL="1828800" marR="0" lvl="4" indent="0" algn="ctr" rtl="0">
              <a:lnSpc>
                <a:spcPct val="100000"/>
              </a:lnSpc>
              <a:spcBef>
                <a:spcPts val="0"/>
              </a:spcBef>
              <a:spcAft>
                <a:spcPts val="0"/>
              </a:spcAft>
              <a:buClr>
                <a:schemeClr val="dk2"/>
              </a:buClr>
              <a:buSzPts val="1400"/>
              <a:buFont typeface="Open Sans"/>
              <a:buNone/>
              <a:defRPr sz="2100" b="0" i="0" u="none" strike="noStrike" cap="none">
                <a:solidFill>
                  <a:schemeClr val="dk2"/>
                </a:solidFill>
                <a:latin typeface="Open Sans"/>
                <a:ea typeface="Open Sans"/>
                <a:cs typeface="Open Sans"/>
                <a:sym typeface="Open Sans"/>
              </a:defRPr>
            </a:lvl5pPr>
            <a:lvl6pPr marL="2286000" marR="0" lvl="5" indent="0" algn="ctr" rtl="0">
              <a:lnSpc>
                <a:spcPct val="100000"/>
              </a:lnSpc>
              <a:spcBef>
                <a:spcPts val="0"/>
              </a:spcBef>
              <a:spcAft>
                <a:spcPts val="0"/>
              </a:spcAft>
              <a:buClr>
                <a:schemeClr val="dk2"/>
              </a:buClr>
              <a:buSzPts val="1400"/>
              <a:buFont typeface="Open Sans"/>
              <a:buNone/>
              <a:defRPr sz="2100" b="0" i="0" u="none" strike="noStrike" cap="none">
                <a:solidFill>
                  <a:schemeClr val="dk2"/>
                </a:solidFill>
                <a:latin typeface="Open Sans"/>
                <a:ea typeface="Open Sans"/>
                <a:cs typeface="Open Sans"/>
                <a:sym typeface="Open Sans"/>
              </a:defRPr>
            </a:lvl6pPr>
            <a:lvl7pPr marL="2743200" marR="0" lvl="6" indent="0" algn="ctr" rtl="0">
              <a:lnSpc>
                <a:spcPct val="100000"/>
              </a:lnSpc>
              <a:spcBef>
                <a:spcPts val="0"/>
              </a:spcBef>
              <a:spcAft>
                <a:spcPts val="0"/>
              </a:spcAft>
              <a:buClr>
                <a:schemeClr val="dk2"/>
              </a:buClr>
              <a:buSzPts val="1400"/>
              <a:buFont typeface="Open Sans"/>
              <a:buNone/>
              <a:defRPr sz="2100" b="0" i="0" u="none" strike="noStrike" cap="none">
                <a:solidFill>
                  <a:schemeClr val="dk2"/>
                </a:solidFill>
                <a:latin typeface="Open Sans"/>
                <a:ea typeface="Open Sans"/>
                <a:cs typeface="Open Sans"/>
                <a:sym typeface="Open Sans"/>
              </a:defRPr>
            </a:lvl7pPr>
            <a:lvl8pPr marL="3200400" marR="0" lvl="7" indent="0" algn="ctr" rtl="0">
              <a:lnSpc>
                <a:spcPct val="100000"/>
              </a:lnSpc>
              <a:spcBef>
                <a:spcPts val="0"/>
              </a:spcBef>
              <a:spcAft>
                <a:spcPts val="0"/>
              </a:spcAft>
              <a:buClr>
                <a:schemeClr val="dk2"/>
              </a:buClr>
              <a:buSzPts val="1400"/>
              <a:buFont typeface="Open Sans"/>
              <a:buNone/>
              <a:defRPr sz="2100" b="0" i="0" u="none" strike="noStrike" cap="none">
                <a:solidFill>
                  <a:schemeClr val="dk2"/>
                </a:solidFill>
                <a:latin typeface="Open Sans"/>
                <a:ea typeface="Open Sans"/>
                <a:cs typeface="Open Sans"/>
                <a:sym typeface="Open Sans"/>
              </a:defRPr>
            </a:lvl8pPr>
            <a:lvl9pPr marL="3657600" marR="0" lvl="8" indent="0" algn="ctr" rtl="0">
              <a:lnSpc>
                <a:spcPct val="100000"/>
              </a:lnSpc>
              <a:spcBef>
                <a:spcPts val="0"/>
              </a:spcBef>
              <a:spcAft>
                <a:spcPts val="0"/>
              </a:spcAft>
              <a:buClr>
                <a:schemeClr val="dk2"/>
              </a:buClr>
              <a:buSzPts val="1400"/>
              <a:buFont typeface="Open Sans"/>
              <a:buNone/>
              <a:defRPr sz="2100" b="0" i="0" u="none" strike="noStrike" cap="none">
                <a:solidFill>
                  <a:schemeClr val="dk2"/>
                </a:solidFill>
                <a:latin typeface="Open Sans"/>
                <a:ea typeface="Open Sans"/>
                <a:cs typeface="Open Sans"/>
                <a:sym typeface="Open Sans"/>
              </a:defRPr>
            </a:lvl9pPr>
          </a:lstStyle>
          <a:p>
            <a:endParaRPr/>
          </a:p>
        </p:txBody>
      </p:sp>
      <p:sp>
        <p:nvSpPr>
          <p:cNvPr id="215" name="Google Shape;215;p32"/>
          <p:cNvSpPr txBox="1">
            <a:spLocks noGrp="1"/>
          </p:cNvSpPr>
          <p:nvPr>
            <p:ph type="body" idx="2"/>
          </p:nvPr>
        </p:nvSpPr>
        <p:spPr>
          <a:xfrm>
            <a:off x="4939500" y="965600"/>
            <a:ext cx="3837000" cy="4926900"/>
          </a:xfrm>
          <a:prstGeom prst="rect">
            <a:avLst/>
          </a:prstGeom>
          <a:noFill/>
          <a:ln>
            <a:noFill/>
          </a:ln>
        </p:spPr>
        <p:txBody>
          <a:bodyPr spcFirstLastPara="1" wrap="square" lIns="91425" tIns="91425" rIns="91425" bIns="91425" anchor="ctr" anchorCtr="0"/>
          <a:lstStyle>
            <a:lvl1pPr marL="457200" marR="0" lvl="0" indent="-228600" algn="l" rtl="0">
              <a:lnSpc>
                <a:spcPct val="115000"/>
              </a:lnSpc>
              <a:spcBef>
                <a:spcPts val="0"/>
              </a:spcBef>
              <a:spcAft>
                <a:spcPts val="0"/>
              </a:spcAft>
              <a:buClr>
                <a:schemeClr val="lt1"/>
              </a:buClr>
              <a:buSzPts val="1400"/>
              <a:buFont typeface="Open Sans"/>
              <a:buNone/>
              <a:defRPr sz="1800" b="0" i="0" u="none" strike="noStrike" cap="none">
                <a:solidFill>
                  <a:schemeClr val="lt1"/>
                </a:solidFill>
                <a:latin typeface="Open Sans"/>
                <a:ea typeface="Open Sans"/>
                <a:cs typeface="Open Sans"/>
                <a:sym typeface="Open Sans"/>
              </a:defRPr>
            </a:lvl1pPr>
            <a:lvl2pPr marL="914400" marR="0" lvl="1" indent="-228600" algn="l" rtl="0">
              <a:lnSpc>
                <a:spcPct val="115000"/>
              </a:lnSpc>
              <a:spcBef>
                <a:spcPts val="1600"/>
              </a:spcBef>
              <a:spcAft>
                <a:spcPts val="0"/>
              </a:spcAft>
              <a:buClr>
                <a:schemeClr val="lt1"/>
              </a:buClr>
              <a:buSzPts val="1400"/>
              <a:buFont typeface="Open Sans"/>
              <a:buNone/>
              <a:defRPr sz="1400" b="0" i="0" u="none" strike="noStrike" cap="none">
                <a:solidFill>
                  <a:schemeClr val="lt1"/>
                </a:solidFill>
                <a:latin typeface="Open Sans"/>
                <a:ea typeface="Open Sans"/>
                <a:cs typeface="Open Sans"/>
                <a:sym typeface="Open Sans"/>
              </a:defRPr>
            </a:lvl2pPr>
            <a:lvl3pPr marL="1371600" marR="0" lvl="2" indent="-228600" algn="l" rtl="0">
              <a:lnSpc>
                <a:spcPct val="115000"/>
              </a:lnSpc>
              <a:spcBef>
                <a:spcPts val="1600"/>
              </a:spcBef>
              <a:spcAft>
                <a:spcPts val="0"/>
              </a:spcAft>
              <a:buClr>
                <a:schemeClr val="lt1"/>
              </a:buClr>
              <a:buSzPts val="1400"/>
              <a:buFont typeface="Open Sans"/>
              <a:buNone/>
              <a:defRPr sz="1400" b="0" i="0" u="none" strike="noStrike" cap="none">
                <a:solidFill>
                  <a:schemeClr val="lt1"/>
                </a:solidFill>
                <a:latin typeface="Open Sans"/>
                <a:ea typeface="Open Sans"/>
                <a:cs typeface="Open Sans"/>
                <a:sym typeface="Open Sans"/>
              </a:defRPr>
            </a:lvl3pPr>
            <a:lvl4pPr marL="1828800" marR="0" lvl="3" indent="-228600" algn="l" rtl="0">
              <a:lnSpc>
                <a:spcPct val="115000"/>
              </a:lnSpc>
              <a:spcBef>
                <a:spcPts val="1600"/>
              </a:spcBef>
              <a:spcAft>
                <a:spcPts val="0"/>
              </a:spcAft>
              <a:buClr>
                <a:schemeClr val="lt1"/>
              </a:buClr>
              <a:buSzPts val="1400"/>
              <a:buFont typeface="Open Sans"/>
              <a:buNone/>
              <a:defRPr sz="1400" b="0" i="0" u="none" strike="noStrike" cap="none">
                <a:solidFill>
                  <a:schemeClr val="lt1"/>
                </a:solidFill>
                <a:latin typeface="Open Sans"/>
                <a:ea typeface="Open Sans"/>
                <a:cs typeface="Open Sans"/>
                <a:sym typeface="Open Sans"/>
              </a:defRPr>
            </a:lvl4pPr>
            <a:lvl5pPr marL="2286000" marR="0" lvl="4" indent="-228600" algn="l" rtl="0">
              <a:lnSpc>
                <a:spcPct val="115000"/>
              </a:lnSpc>
              <a:spcBef>
                <a:spcPts val="1600"/>
              </a:spcBef>
              <a:spcAft>
                <a:spcPts val="0"/>
              </a:spcAft>
              <a:buClr>
                <a:schemeClr val="lt1"/>
              </a:buClr>
              <a:buSzPts val="1400"/>
              <a:buFont typeface="Open Sans"/>
              <a:buNone/>
              <a:defRPr sz="1400" b="0" i="0" u="none" strike="noStrike" cap="none">
                <a:solidFill>
                  <a:schemeClr val="lt1"/>
                </a:solidFill>
                <a:latin typeface="Open Sans"/>
                <a:ea typeface="Open Sans"/>
                <a:cs typeface="Open Sans"/>
                <a:sym typeface="Open Sans"/>
              </a:defRPr>
            </a:lvl5pPr>
            <a:lvl6pPr marL="2743200" marR="0" lvl="5" indent="-228600" algn="l" rtl="0">
              <a:lnSpc>
                <a:spcPct val="115000"/>
              </a:lnSpc>
              <a:spcBef>
                <a:spcPts val="1600"/>
              </a:spcBef>
              <a:spcAft>
                <a:spcPts val="0"/>
              </a:spcAft>
              <a:buClr>
                <a:schemeClr val="lt1"/>
              </a:buClr>
              <a:buSzPts val="1400"/>
              <a:buFont typeface="Open Sans"/>
              <a:buNone/>
              <a:defRPr sz="1400" b="0" i="0" u="none" strike="noStrike" cap="none">
                <a:solidFill>
                  <a:schemeClr val="lt1"/>
                </a:solidFill>
                <a:latin typeface="Open Sans"/>
                <a:ea typeface="Open Sans"/>
                <a:cs typeface="Open Sans"/>
                <a:sym typeface="Open Sans"/>
              </a:defRPr>
            </a:lvl6pPr>
            <a:lvl7pPr marL="3200400" marR="0" lvl="6" indent="-228600" algn="l" rtl="0">
              <a:lnSpc>
                <a:spcPct val="115000"/>
              </a:lnSpc>
              <a:spcBef>
                <a:spcPts val="1600"/>
              </a:spcBef>
              <a:spcAft>
                <a:spcPts val="0"/>
              </a:spcAft>
              <a:buClr>
                <a:schemeClr val="lt1"/>
              </a:buClr>
              <a:buSzPts val="1400"/>
              <a:buFont typeface="Open Sans"/>
              <a:buNone/>
              <a:defRPr sz="1400" b="0" i="0" u="none" strike="noStrike" cap="none">
                <a:solidFill>
                  <a:schemeClr val="lt1"/>
                </a:solidFill>
                <a:latin typeface="Open Sans"/>
                <a:ea typeface="Open Sans"/>
                <a:cs typeface="Open Sans"/>
                <a:sym typeface="Open Sans"/>
              </a:defRPr>
            </a:lvl7pPr>
            <a:lvl8pPr marL="3657600" marR="0" lvl="7" indent="-228600" algn="l" rtl="0">
              <a:lnSpc>
                <a:spcPct val="115000"/>
              </a:lnSpc>
              <a:spcBef>
                <a:spcPts val="1600"/>
              </a:spcBef>
              <a:spcAft>
                <a:spcPts val="0"/>
              </a:spcAft>
              <a:buClr>
                <a:schemeClr val="lt1"/>
              </a:buClr>
              <a:buSzPts val="1400"/>
              <a:buFont typeface="Open Sans"/>
              <a:buNone/>
              <a:defRPr sz="1400" b="0" i="0" u="none" strike="noStrike" cap="none">
                <a:solidFill>
                  <a:schemeClr val="lt1"/>
                </a:solidFill>
                <a:latin typeface="Open Sans"/>
                <a:ea typeface="Open Sans"/>
                <a:cs typeface="Open Sans"/>
                <a:sym typeface="Open Sans"/>
              </a:defRPr>
            </a:lvl8pPr>
            <a:lvl9pPr marL="4114800" marR="0" lvl="8" indent="-228600" algn="l" rtl="0">
              <a:lnSpc>
                <a:spcPct val="115000"/>
              </a:lnSpc>
              <a:spcBef>
                <a:spcPts val="1600"/>
              </a:spcBef>
              <a:spcAft>
                <a:spcPts val="1600"/>
              </a:spcAft>
              <a:buClr>
                <a:schemeClr val="lt1"/>
              </a:buClr>
              <a:buSzPts val="1400"/>
              <a:buFont typeface="Open Sans"/>
              <a:buNone/>
              <a:defRPr sz="1400" b="0" i="0" u="none" strike="noStrike" cap="none">
                <a:solidFill>
                  <a:schemeClr val="lt1"/>
                </a:solidFill>
                <a:latin typeface="Open Sans"/>
                <a:ea typeface="Open Sans"/>
                <a:cs typeface="Open Sans"/>
                <a:sym typeface="Open Sans"/>
              </a:defRPr>
            </a:lvl9pPr>
          </a:lstStyle>
          <a:p>
            <a:endParaRPr/>
          </a:p>
        </p:txBody>
      </p:sp>
      <p:sp>
        <p:nvSpPr>
          <p:cNvPr id="216" name="Google Shape;216;p32"/>
          <p:cNvSpPr txBox="1">
            <a:spLocks noGrp="1"/>
          </p:cNvSpPr>
          <p:nvPr>
            <p:ph type="sldNum" idx="12"/>
          </p:nvPr>
        </p:nvSpPr>
        <p:spPr>
          <a:xfrm>
            <a:off x="8472457" y="6217621"/>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Font typeface="Arial"/>
              <a:buNone/>
              <a:defRPr sz="14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
        <p:cNvGrpSpPr/>
        <p:nvPr/>
      </p:nvGrpSpPr>
      <p:grpSpPr>
        <a:xfrm>
          <a:off x="0" y="0"/>
          <a:ext cx="0" cy="0"/>
          <a:chOff x="0" y="0"/>
          <a:chExt cx="0" cy="0"/>
        </a:xfrm>
      </p:grpSpPr>
      <p:sp>
        <p:nvSpPr>
          <p:cNvPr id="37" name="Google Shape;37;p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17"/>
        <p:cNvGrpSpPr/>
        <p:nvPr/>
      </p:nvGrpSpPr>
      <p:grpSpPr>
        <a:xfrm>
          <a:off x="0" y="0"/>
          <a:ext cx="0" cy="0"/>
          <a:chOff x="0" y="0"/>
          <a:chExt cx="0" cy="0"/>
        </a:xfrm>
      </p:grpSpPr>
      <p:sp>
        <p:nvSpPr>
          <p:cNvPr id="218" name="Google Shape;218;p33"/>
          <p:cNvSpPr txBox="1">
            <a:spLocks noGrp="1"/>
          </p:cNvSpPr>
          <p:nvPr>
            <p:ph type="body" idx="1"/>
          </p:nvPr>
        </p:nvSpPr>
        <p:spPr>
          <a:xfrm>
            <a:off x="311700" y="5640967"/>
            <a:ext cx="5998800" cy="7983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chemeClr val="dk2"/>
              </a:buClr>
              <a:buSzPts val="1400"/>
              <a:buFont typeface="PT Sans Narrow"/>
              <a:buNone/>
              <a:defRPr sz="2400" b="0" i="0" u="none" strike="noStrike" cap="none">
                <a:solidFill>
                  <a:schemeClr val="dk2"/>
                </a:solidFill>
                <a:latin typeface="PT Sans Narrow"/>
                <a:ea typeface="PT Sans Narrow"/>
                <a:cs typeface="PT Sans Narrow"/>
                <a:sym typeface="PT Sans Narrow"/>
              </a:defRPr>
            </a:lvl1pPr>
            <a:lvl2pPr marL="914400" marR="0" lvl="1" indent="-228600" algn="l" rtl="0">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228600" algn="l"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228600" algn="l"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228600" algn="l"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228600" algn="l"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228600" algn="l"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228600" algn="l"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228600" algn="l" rtl="0">
              <a:lnSpc>
                <a:spcPct val="115000"/>
              </a:lnSpc>
              <a:spcBef>
                <a:spcPts val="1600"/>
              </a:spcBef>
              <a:spcAft>
                <a:spcPts val="160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endParaRPr/>
          </a:p>
        </p:txBody>
      </p:sp>
      <p:sp>
        <p:nvSpPr>
          <p:cNvPr id="219" name="Google Shape;219;p33"/>
          <p:cNvSpPr txBox="1">
            <a:spLocks noGrp="1"/>
          </p:cNvSpPr>
          <p:nvPr>
            <p:ph type="sldNum" idx="12"/>
          </p:nvPr>
        </p:nvSpPr>
        <p:spPr>
          <a:xfrm>
            <a:off x="8472457" y="6217621"/>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20"/>
        <p:cNvGrpSpPr/>
        <p:nvPr/>
      </p:nvGrpSpPr>
      <p:grpSpPr>
        <a:xfrm>
          <a:off x="0" y="0"/>
          <a:ext cx="0" cy="0"/>
          <a:chOff x="0" y="0"/>
          <a:chExt cx="0" cy="0"/>
        </a:xfrm>
      </p:grpSpPr>
      <p:sp>
        <p:nvSpPr>
          <p:cNvPr id="221" name="Google Shape;221;p34"/>
          <p:cNvSpPr/>
          <p:nvPr/>
        </p:nvSpPr>
        <p:spPr>
          <a:xfrm>
            <a:off x="-75" y="6727600"/>
            <a:ext cx="9144000" cy="130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22" name="Google Shape;222;p34"/>
          <p:cNvSpPr txBox="1">
            <a:spLocks noGrp="1"/>
          </p:cNvSpPr>
          <p:nvPr>
            <p:ph type="title"/>
          </p:nvPr>
        </p:nvSpPr>
        <p:spPr>
          <a:xfrm>
            <a:off x="311700" y="1739800"/>
            <a:ext cx="8520600" cy="20511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accent3"/>
              </a:buClr>
              <a:buSzPts val="1400"/>
              <a:buFont typeface="PT Sans Narrow"/>
              <a:buNone/>
              <a:defRPr sz="13000" b="1" i="0" u="none" strike="noStrike" cap="none">
                <a:solidFill>
                  <a:schemeClr val="accent3"/>
                </a:solidFill>
                <a:latin typeface="PT Sans Narrow"/>
                <a:ea typeface="PT Sans Narrow"/>
                <a:cs typeface="PT Sans Narrow"/>
                <a:sym typeface="PT Sans Narrow"/>
              </a:defRPr>
            </a:lvl1pPr>
            <a:lvl2pPr lvl="1" indent="0" algn="ctr" rtl="0">
              <a:spcBef>
                <a:spcPts val="0"/>
              </a:spcBef>
              <a:spcAft>
                <a:spcPts val="0"/>
              </a:spcAft>
              <a:buClr>
                <a:schemeClr val="accent3"/>
              </a:buClr>
              <a:buSzPts val="1400"/>
              <a:buFont typeface="PT Sans Narrow"/>
              <a:buNone/>
              <a:defRPr sz="13000" b="1">
                <a:solidFill>
                  <a:schemeClr val="accent3"/>
                </a:solidFill>
                <a:latin typeface="PT Sans Narrow"/>
                <a:ea typeface="PT Sans Narrow"/>
                <a:cs typeface="PT Sans Narrow"/>
                <a:sym typeface="PT Sans Narrow"/>
              </a:defRPr>
            </a:lvl2pPr>
            <a:lvl3pPr lvl="2" indent="0" algn="ctr" rtl="0">
              <a:spcBef>
                <a:spcPts val="0"/>
              </a:spcBef>
              <a:spcAft>
                <a:spcPts val="0"/>
              </a:spcAft>
              <a:buClr>
                <a:schemeClr val="accent3"/>
              </a:buClr>
              <a:buSzPts val="1400"/>
              <a:buFont typeface="PT Sans Narrow"/>
              <a:buNone/>
              <a:defRPr sz="13000" b="1">
                <a:solidFill>
                  <a:schemeClr val="accent3"/>
                </a:solidFill>
                <a:latin typeface="PT Sans Narrow"/>
                <a:ea typeface="PT Sans Narrow"/>
                <a:cs typeface="PT Sans Narrow"/>
                <a:sym typeface="PT Sans Narrow"/>
              </a:defRPr>
            </a:lvl3pPr>
            <a:lvl4pPr lvl="3" indent="0" algn="ctr" rtl="0">
              <a:spcBef>
                <a:spcPts val="0"/>
              </a:spcBef>
              <a:spcAft>
                <a:spcPts val="0"/>
              </a:spcAft>
              <a:buClr>
                <a:schemeClr val="accent3"/>
              </a:buClr>
              <a:buSzPts val="1400"/>
              <a:buFont typeface="PT Sans Narrow"/>
              <a:buNone/>
              <a:defRPr sz="13000" b="1">
                <a:solidFill>
                  <a:schemeClr val="accent3"/>
                </a:solidFill>
                <a:latin typeface="PT Sans Narrow"/>
                <a:ea typeface="PT Sans Narrow"/>
                <a:cs typeface="PT Sans Narrow"/>
                <a:sym typeface="PT Sans Narrow"/>
              </a:defRPr>
            </a:lvl4pPr>
            <a:lvl5pPr lvl="4" indent="0" algn="ctr" rtl="0">
              <a:spcBef>
                <a:spcPts val="0"/>
              </a:spcBef>
              <a:spcAft>
                <a:spcPts val="0"/>
              </a:spcAft>
              <a:buClr>
                <a:schemeClr val="accent3"/>
              </a:buClr>
              <a:buSzPts val="1400"/>
              <a:buFont typeface="PT Sans Narrow"/>
              <a:buNone/>
              <a:defRPr sz="13000" b="1">
                <a:solidFill>
                  <a:schemeClr val="accent3"/>
                </a:solidFill>
                <a:latin typeface="PT Sans Narrow"/>
                <a:ea typeface="PT Sans Narrow"/>
                <a:cs typeface="PT Sans Narrow"/>
                <a:sym typeface="PT Sans Narrow"/>
              </a:defRPr>
            </a:lvl5pPr>
            <a:lvl6pPr lvl="5" indent="0" algn="ctr" rtl="0">
              <a:spcBef>
                <a:spcPts val="0"/>
              </a:spcBef>
              <a:spcAft>
                <a:spcPts val="0"/>
              </a:spcAft>
              <a:buClr>
                <a:schemeClr val="accent3"/>
              </a:buClr>
              <a:buSzPts val="1400"/>
              <a:buFont typeface="PT Sans Narrow"/>
              <a:buNone/>
              <a:defRPr sz="13000" b="1">
                <a:solidFill>
                  <a:schemeClr val="accent3"/>
                </a:solidFill>
                <a:latin typeface="PT Sans Narrow"/>
                <a:ea typeface="PT Sans Narrow"/>
                <a:cs typeface="PT Sans Narrow"/>
                <a:sym typeface="PT Sans Narrow"/>
              </a:defRPr>
            </a:lvl6pPr>
            <a:lvl7pPr lvl="6" indent="0" algn="ctr" rtl="0">
              <a:spcBef>
                <a:spcPts val="0"/>
              </a:spcBef>
              <a:spcAft>
                <a:spcPts val="0"/>
              </a:spcAft>
              <a:buClr>
                <a:schemeClr val="accent3"/>
              </a:buClr>
              <a:buSzPts val="1400"/>
              <a:buFont typeface="PT Sans Narrow"/>
              <a:buNone/>
              <a:defRPr sz="13000" b="1">
                <a:solidFill>
                  <a:schemeClr val="accent3"/>
                </a:solidFill>
                <a:latin typeface="PT Sans Narrow"/>
                <a:ea typeface="PT Sans Narrow"/>
                <a:cs typeface="PT Sans Narrow"/>
                <a:sym typeface="PT Sans Narrow"/>
              </a:defRPr>
            </a:lvl7pPr>
            <a:lvl8pPr lvl="7" indent="0" algn="ctr" rtl="0">
              <a:spcBef>
                <a:spcPts val="0"/>
              </a:spcBef>
              <a:spcAft>
                <a:spcPts val="0"/>
              </a:spcAft>
              <a:buClr>
                <a:schemeClr val="accent3"/>
              </a:buClr>
              <a:buSzPts val="1400"/>
              <a:buFont typeface="PT Sans Narrow"/>
              <a:buNone/>
              <a:defRPr sz="13000" b="1">
                <a:solidFill>
                  <a:schemeClr val="accent3"/>
                </a:solidFill>
                <a:latin typeface="PT Sans Narrow"/>
                <a:ea typeface="PT Sans Narrow"/>
                <a:cs typeface="PT Sans Narrow"/>
                <a:sym typeface="PT Sans Narrow"/>
              </a:defRPr>
            </a:lvl8pPr>
            <a:lvl9pPr lvl="8" indent="0" algn="ctr" rtl="0">
              <a:spcBef>
                <a:spcPts val="0"/>
              </a:spcBef>
              <a:spcAft>
                <a:spcPts val="0"/>
              </a:spcAft>
              <a:buClr>
                <a:schemeClr val="accent3"/>
              </a:buClr>
              <a:buSzPts val="1400"/>
              <a:buFont typeface="PT Sans Narrow"/>
              <a:buNone/>
              <a:defRPr sz="13000" b="1">
                <a:solidFill>
                  <a:schemeClr val="accent3"/>
                </a:solidFill>
                <a:latin typeface="PT Sans Narrow"/>
                <a:ea typeface="PT Sans Narrow"/>
                <a:cs typeface="PT Sans Narrow"/>
                <a:sym typeface="PT Sans Narrow"/>
              </a:defRPr>
            </a:lvl9pPr>
          </a:lstStyle>
          <a:p>
            <a:endParaRPr/>
          </a:p>
        </p:txBody>
      </p:sp>
      <p:sp>
        <p:nvSpPr>
          <p:cNvPr id="223" name="Google Shape;223;p34"/>
          <p:cNvSpPr txBox="1">
            <a:spLocks noGrp="1"/>
          </p:cNvSpPr>
          <p:nvPr>
            <p:ph type="body" idx="1"/>
          </p:nvPr>
        </p:nvSpPr>
        <p:spPr>
          <a:xfrm>
            <a:off x="311700" y="3994200"/>
            <a:ext cx="8520600" cy="1428900"/>
          </a:xfrm>
          <a:prstGeom prst="rect">
            <a:avLst/>
          </a:prstGeom>
          <a:noFill/>
          <a:ln>
            <a:noFill/>
          </a:ln>
        </p:spPr>
        <p:txBody>
          <a:bodyPr spcFirstLastPara="1" wrap="square" lIns="91425" tIns="91425" rIns="91425" bIns="91425" anchor="t" anchorCtr="0"/>
          <a:lstStyle>
            <a:lvl1pPr marL="457200" marR="0" lvl="0" indent="-228600" algn="ctr" rtl="0">
              <a:lnSpc>
                <a:spcPct val="115000"/>
              </a:lnSpc>
              <a:spcBef>
                <a:spcPts val="0"/>
              </a:spcBef>
              <a:spcAft>
                <a:spcPts val="0"/>
              </a:spcAft>
              <a:buClr>
                <a:schemeClr val="dk2"/>
              </a:buClr>
              <a:buSzPts val="1400"/>
              <a:buFont typeface="Open Sans"/>
              <a:buNone/>
              <a:defRPr sz="1800" b="0" i="0" u="none" strike="noStrike" cap="none">
                <a:solidFill>
                  <a:schemeClr val="dk2"/>
                </a:solidFill>
                <a:latin typeface="Open Sans"/>
                <a:ea typeface="Open Sans"/>
                <a:cs typeface="Open Sans"/>
                <a:sym typeface="Open Sans"/>
              </a:defRPr>
            </a:lvl1pPr>
            <a:lvl2pPr marL="914400" marR="0" lvl="1" indent="-2286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2286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2286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2286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2286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2286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228600" algn="ctr"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228600" algn="ctr" rtl="0">
              <a:lnSpc>
                <a:spcPct val="115000"/>
              </a:lnSpc>
              <a:spcBef>
                <a:spcPts val="1600"/>
              </a:spcBef>
              <a:spcAft>
                <a:spcPts val="160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endParaRPr/>
          </a:p>
        </p:txBody>
      </p:sp>
      <p:sp>
        <p:nvSpPr>
          <p:cNvPr id="224" name="Google Shape;224;p34"/>
          <p:cNvSpPr txBox="1">
            <a:spLocks noGrp="1"/>
          </p:cNvSpPr>
          <p:nvPr>
            <p:ph type="sldNum" idx="12"/>
          </p:nvPr>
        </p:nvSpPr>
        <p:spPr>
          <a:xfrm>
            <a:off x="8472457" y="6217621"/>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 Heading">
  <p:cSld name="B Heading">
    <p:spTree>
      <p:nvGrpSpPr>
        <p:cNvPr id="1" name="Shape 40"/>
        <p:cNvGrpSpPr/>
        <p:nvPr/>
      </p:nvGrpSpPr>
      <p:grpSpPr>
        <a:xfrm>
          <a:off x="0" y="0"/>
          <a:ext cx="0" cy="0"/>
          <a:chOff x="0" y="0"/>
          <a:chExt cx="0" cy="0"/>
        </a:xfrm>
      </p:grpSpPr>
      <p:sp>
        <p:nvSpPr>
          <p:cNvPr id="41" name="Google Shape;41;p5"/>
          <p:cNvSpPr txBox="1">
            <a:spLocks noGrp="1"/>
          </p:cNvSpPr>
          <p:nvPr>
            <p:ph type="title"/>
          </p:nvPr>
        </p:nvSpPr>
        <p:spPr>
          <a:xfrm>
            <a:off x="628650" y="308565"/>
            <a:ext cx="7930888"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00B050"/>
              </a:buClr>
              <a:buSzPts val="4400"/>
              <a:buFont typeface="Calibri"/>
              <a:buNone/>
              <a:defRPr sz="44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rgbClr val="0070C0"/>
              </a:buClr>
              <a:buSzPts val="1800"/>
              <a:buChar char="•"/>
              <a:defRPr/>
            </a:lvl1pPr>
            <a:lvl2pPr marL="914400" lvl="1" indent="-342900" algn="l">
              <a:lnSpc>
                <a:spcPct val="90000"/>
              </a:lnSpc>
              <a:spcBef>
                <a:spcPts val="500"/>
              </a:spcBef>
              <a:spcAft>
                <a:spcPts val="0"/>
              </a:spcAft>
              <a:buClr>
                <a:srgbClr val="0070C0"/>
              </a:buClr>
              <a:buSzPts val="1800"/>
              <a:buChar char="•"/>
              <a:defRPr/>
            </a:lvl2pPr>
            <a:lvl3pPr marL="1371600" lvl="2" indent="-342900" algn="l">
              <a:lnSpc>
                <a:spcPct val="90000"/>
              </a:lnSpc>
              <a:spcBef>
                <a:spcPts val="500"/>
              </a:spcBef>
              <a:spcAft>
                <a:spcPts val="0"/>
              </a:spcAft>
              <a:buClr>
                <a:srgbClr val="0070C0"/>
              </a:buClr>
              <a:buSzPts val="1800"/>
              <a:buChar char="•"/>
              <a:defRPr/>
            </a:lvl3pPr>
            <a:lvl4pPr marL="1828800" lvl="3" indent="-342900" algn="l">
              <a:lnSpc>
                <a:spcPct val="90000"/>
              </a:lnSpc>
              <a:spcBef>
                <a:spcPts val="500"/>
              </a:spcBef>
              <a:spcAft>
                <a:spcPts val="0"/>
              </a:spcAft>
              <a:buClr>
                <a:srgbClr val="0070C0"/>
              </a:buClr>
              <a:buSzPts val="1800"/>
              <a:buChar char="•"/>
              <a:defRPr/>
            </a:lvl4pPr>
            <a:lvl5pPr marL="2286000" lvl="4" indent="-342900" algn="l">
              <a:lnSpc>
                <a:spcPct val="90000"/>
              </a:lnSpc>
              <a:spcBef>
                <a:spcPts val="500"/>
              </a:spcBef>
              <a:spcAft>
                <a:spcPts val="0"/>
              </a:spcAft>
              <a:buClr>
                <a:srgbClr val="0070C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 Heading">
  <p:cSld name="C Heading">
    <p:spTree>
      <p:nvGrpSpPr>
        <p:cNvPr id="1" name="Shape 46"/>
        <p:cNvGrpSpPr/>
        <p:nvPr/>
      </p:nvGrpSpPr>
      <p:grpSpPr>
        <a:xfrm>
          <a:off x="0" y="0"/>
          <a:ext cx="0" cy="0"/>
          <a:chOff x="0" y="0"/>
          <a:chExt cx="0" cy="0"/>
        </a:xfrm>
      </p:grpSpPr>
      <p:sp>
        <p:nvSpPr>
          <p:cNvPr id="47" name="Google Shape;47;p6"/>
          <p:cNvSpPr txBox="1">
            <a:spLocks noGrp="1"/>
          </p:cNvSpPr>
          <p:nvPr>
            <p:ph type="title"/>
          </p:nvPr>
        </p:nvSpPr>
        <p:spPr>
          <a:xfrm>
            <a:off x="628650" y="308565"/>
            <a:ext cx="7930888"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00B050"/>
              </a:buClr>
              <a:buSzPts val="4400"/>
              <a:buFont typeface="Calibri"/>
              <a:buNone/>
              <a:defRPr sz="4400" b="1" i="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6"/>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rgbClr val="0070C0"/>
              </a:buClr>
              <a:buSzPts val="1800"/>
              <a:buChar char="•"/>
              <a:defRPr/>
            </a:lvl1pPr>
            <a:lvl2pPr marL="914400" lvl="1" indent="-342900" algn="l">
              <a:lnSpc>
                <a:spcPct val="90000"/>
              </a:lnSpc>
              <a:spcBef>
                <a:spcPts val="500"/>
              </a:spcBef>
              <a:spcAft>
                <a:spcPts val="0"/>
              </a:spcAft>
              <a:buClr>
                <a:srgbClr val="0070C0"/>
              </a:buClr>
              <a:buSzPts val="1800"/>
              <a:buChar char="•"/>
              <a:defRPr/>
            </a:lvl2pPr>
            <a:lvl3pPr marL="1371600" lvl="2" indent="-342900" algn="l">
              <a:lnSpc>
                <a:spcPct val="90000"/>
              </a:lnSpc>
              <a:spcBef>
                <a:spcPts val="500"/>
              </a:spcBef>
              <a:spcAft>
                <a:spcPts val="0"/>
              </a:spcAft>
              <a:buClr>
                <a:srgbClr val="0070C0"/>
              </a:buClr>
              <a:buSzPts val="1800"/>
              <a:buChar char="•"/>
              <a:defRPr/>
            </a:lvl3pPr>
            <a:lvl4pPr marL="1828800" lvl="3" indent="-342900" algn="l">
              <a:lnSpc>
                <a:spcPct val="90000"/>
              </a:lnSpc>
              <a:spcBef>
                <a:spcPts val="500"/>
              </a:spcBef>
              <a:spcAft>
                <a:spcPts val="0"/>
              </a:spcAft>
              <a:buClr>
                <a:srgbClr val="0070C0"/>
              </a:buClr>
              <a:buSzPts val="1800"/>
              <a:buChar char="•"/>
              <a:defRPr/>
            </a:lvl4pPr>
            <a:lvl5pPr marL="2286000" lvl="4" indent="-342900" algn="l">
              <a:lnSpc>
                <a:spcPct val="90000"/>
              </a:lnSpc>
              <a:spcBef>
                <a:spcPts val="500"/>
              </a:spcBef>
              <a:spcAft>
                <a:spcPts val="0"/>
              </a:spcAft>
              <a:buClr>
                <a:srgbClr val="0070C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2"/>
        <p:cNvGrpSpPr/>
        <p:nvPr/>
      </p:nvGrpSpPr>
      <p:grpSpPr>
        <a:xfrm>
          <a:off x="0" y="0"/>
          <a:ext cx="0" cy="0"/>
          <a:chOff x="0" y="0"/>
          <a:chExt cx="0" cy="0"/>
        </a:xfrm>
      </p:grpSpPr>
      <p:sp>
        <p:nvSpPr>
          <p:cNvPr id="53" name="Google Shape;53;p7"/>
          <p:cNvSpPr txBox="1">
            <a:spLocks noGrp="1"/>
          </p:cNvSpPr>
          <p:nvPr>
            <p:ph type="title"/>
          </p:nvPr>
        </p:nvSpPr>
        <p:spPr>
          <a:xfrm>
            <a:off x="628650" y="308565"/>
            <a:ext cx="7930888"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00B05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7"/>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rgbClr val="0070C0"/>
              </a:buClr>
              <a:buSzPts val="1800"/>
              <a:buChar char="•"/>
              <a:defRPr/>
            </a:lvl1pPr>
            <a:lvl2pPr marL="914400" lvl="1" indent="-342900" algn="l">
              <a:lnSpc>
                <a:spcPct val="90000"/>
              </a:lnSpc>
              <a:spcBef>
                <a:spcPts val="500"/>
              </a:spcBef>
              <a:spcAft>
                <a:spcPts val="0"/>
              </a:spcAft>
              <a:buClr>
                <a:srgbClr val="0070C0"/>
              </a:buClr>
              <a:buSzPts val="1800"/>
              <a:buChar char="•"/>
              <a:defRPr/>
            </a:lvl2pPr>
            <a:lvl3pPr marL="1371600" lvl="2" indent="-342900" algn="l">
              <a:lnSpc>
                <a:spcPct val="90000"/>
              </a:lnSpc>
              <a:spcBef>
                <a:spcPts val="500"/>
              </a:spcBef>
              <a:spcAft>
                <a:spcPts val="0"/>
              </a:spcAft>
              <a:buClr>
                <a:srgbClr val="0070C0"/>
              </a:buClr>
              <a:buSzPts val="1800"/>
              <a:buChar char="•"/>
              <a:defRPr/>
            </a:lvl3pPr>
            <a:lvl4pPr marL="1828800" lvl="3" indent="-342900" algn="l">
              <a:lnSpc>
                <a:spcPct val="90000"/>
              </a:lnSpc>
              <a:spcBef>
                <a:spcPts val="500"/>
              </a:spcBef>
              <a:spcAft>
                <a:spcPts val="0"/>
              </a:spcAft>
              <a:buClr>
                <a:srgbClr val="0070C0"/>
              </a:buClr>
              <a:buSzPts val="1800"/>
              <a:buChar char="•"/>
              <a:defRPr/>
            </a:lvl4pPr>
            <a:lvl5pPr marL="2286000" lvl="4" indent="-342900" algn="l">
              <a:lnSpc>
                <a:spcPct val="90000"/>
              </a:lnSpc>
              <a:spcBef>
                <a:spcPts val="500"/>
              </a:spcBef>
              <a:spcAft>
                <a:spcPts val="0"/>
              </a:spcAft>
              <a:buClr>
                <a:srgbClr val="0070C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7"/>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rgbClr val="0070C0"/>
              </a:buClr>
              <a:buSzPts val="1800"/>
              <a:buChar char="•"/>
              <a:defRPr/>
            </a:lvl1pPr>
            <a:lvl2pPr marL="914400" lvl="1" indent="-342900" algn="l">
              <a:lnSpc>
                <a:spcPct val="90000"/>
              </a:lnSpc>
              <a:spcBef>
                <a:spcPts val="500"/>
              </a:spcBef>
              <a:spcAft>
                <a:spcPts val="0"/>
              </a:spcAft>
              <a:buClr>
                <a:srgbClr val="0070C0"/>
              </a:buClr>
              <a:buSzPts val="1800"/>
              <a:buChar char="•"/>
              <a:defRPr/>
            </a:lvl2pPr>
            <a:lvl3pPr marL="1371600" lvl="2" indent="-342900" algn="l">
              <a:lnSpc>
                <a:spcPct val="90000"/>
              </a:lnSpc>
              <a:spcBef>
                <a:spcPts val="500"/>
              </a:spcBef>
              <a:spcAft>
                <a:spcPts val="0"/>
              </a:spcAft>
              <a:buClr>
                <a:srgbClr val="0070C0"/>
              </a:buClr>
              <a:buSzPts val="1800"/>
              <a:buChar char="•"/>
              <a:defRPr/>
            </a:lvl3pPr>
            <a:lvl4pPr marL="1828800" lvl="3" indent="-342900" algn="l">
              <a:lnSpc>
                <a:spcPct val="90000"/>
              </a:lnSpc>
              <a:spcBef>
                <a:spcPts val="500"/>
              </a:spcBef>
              <a:spcAft>
                <a:spcPts val="0"/>
              </a:spcAft>
              <a:buClr>
                <a:srgbClr val="0070C0"/>
              </a:buClr>
              <a:buSzPts val="1800"/>
              <a:buChar char="•"/>
              <a:defRPr/>
            </a:lvl4pPr>
            <a:lvl5pPr marL="2286000" lvl="4" indent="-342900" algn="l">
              <a:lnSpc>
                <a:spcPct val="90000"/>
              </a:lnSpc>
              <a:spcBef>
                <a:spcPts val="500"/>
              </a:spcBef>
              <a:spcAft>
                <a:spcPts val="0"/>
              </a:spcAft>
              <a:buClr>
                <a:srgbClr val="0070C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9"/>
        <p:cNvGrpSpPr/>
        <p:nvPr/>
      </p:nvGrpSpPr>
      <p:grpSpPr>
        <a:xfrm>
          <a:off x="0" y="0"/>
          <a:ext cx="0" cy="0"/>
          <a:chOff x="0" y="0"/>
          <a:chExt cx="0" cy="0"/>
        </a:xfrm>
      </p:grpSpPr>
      <p:sp>
        <p:nvSpPr>
          <p:cNvPr id="60" name="Google Shape;60;p8"/>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00B05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8"/>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rgbClr val="0070C0"/>
              </a:buClr>
              <a:buSzPts val="2400"/>
              <a:buNone/>
              <a:defRPr sz="2400" b="1"/>
            </a:lvl1pPr>
            <a:lvl2pPr marL="914400" lvl="1" indent="-228600" algn="l">
              <a:lnSpc>
                <a:spcPct val="90000"/>
              </a:lnSpc>
              <a:spcBef>
                <a:spcPts val="500"/>
              </a:spcBef>
              <a:spcAft>
                <a:spcPts val="0"/>
              </a:spcAft>
              <a:buClr>
                <a:srgbClr val="0070C0"/>
              </a:buClr>
              <a:buSzPts val="2000"/>
              <a:buNone/>
              <a:defRPr sz="2000" b="1"/>
            </a:lvl2pPr>
            <a:lvl3pPr marL="1371600" lvl="2" indent="-228600" algn="l">
              <a:lnSpc>
                <a:spcPct val="90000"/>
              </a:lnSpc>
              <a:spcBef>
                <a:spcPts val="500"/>
              </a:spcBef>
              <a:spcAft>
                <a:spcPts val="0"/>
              </a:spcAft>
              <a:buClr>
                <a:srgbClr val="0070C0"/>
              </a:buClr>
              <a:buSzPts val="1800"/>
              <a:buNone/>
              <a:defRPr sz="1800" b="1"/>
            </a:lvl3pPr>
            <a:lvl4pPr marL="1828800" lvl="3" indent="-228600" algn="l">
              <a:lnSpc>
                <a:spcPct val="90000"/>
              </a:lnSpc>
              <a:spcBef>
                <a:spcPts val="500"/>
              </a:spcBef>
              <a:spcAft>
                <a:spcPts val="0"/>
              </a:spcAft>
              <a:buClr>
                <a:srgbClr val="0070C0"/>
              </a:buClr>
              <a:buSzPts val="1600"/>
              <a:buNone/>
              <a:defRPr sz="1600" b="1"/>
            </a:lvl4pPr>
            <a:lvl5pPr marL="2286000" lvl="4" indent="-228600" algn="l">
              <a:lnSpc>
                <a:spcPct val="90000"/>
              </a:lnSpc>
              <a:spcBef>
                <a:spcPts val="500"/>
              </a:spcBef>
              <a:spcAft>
                <a:spcPts val="0"/>
              </a:spcAft>
              <a:buClr>
                <a:srgbClr val="0070C0"/>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2" name="Google Shape;62;p8"/>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rgbClr val="0070C0"/>
              </a:buClr>
              <a:buSzPts val="1800"/>
              <a:buChar char="•"/>
              <a:defRPr/>
            </a:lvl1pPr>
            <a:lvl2pPr marL="914400" lvl="1" indent="-342900" algn="l">
              <a:lnSpc>
                <a:spcPct val="90000"/>
              </a:lnSpc>
              <a:spcBef>
                <a:spcPts val="500"/>
              </a:spcBef>
              <a:spcAft>
                <a:spcPts val="0"/>
              </a:spcAft>
              <a:buClr>
                <a:srgbClr val="0070C0"/>
              </a:buClr>
              <a:buSzPts val="1800"/>
              <a:buChar char="•"/>
              <a:defRPr/>
            </a:lvl2pPr>
            <a:lvl3pPr marL="1371600" lvl="2" indent="-342900" algn="l">
              <a:lnSpc>
                <a:spcPct val="90000"/>
              </a:lnSpc>
              <a:spcBef>
                <a:spcPts val="500"/>
              </a:spcBef>
              <a:spcAft>
                <a:spcPts val="0"/>
              </a:spcAft>
              <a:buClr>
                <a:srgbClr val="0070C0"/>
              </a:buClr>
              <a:buSzPts val="1800"/>
              <a:buChar char="•"/>
              <a:defRPr/>
            </a:lvl3pPr>
            <a:lvl4pPr marL="1828800" lvl="3" indent="-342900" algn="l">
              <a:lnSpc>
                <a:spcPct val="90000"/>
              </a:lnSpc>
              <a:spcBef>
                <a:spcPts val="500"/>
              </a:spcBef>
              <a:spcAft>
                <a:spcPts val="0"/>
              </a:spcAft>
              <a:buClr>
                <a:srgbClr val="0070C0"/>
              </a:buClr>
              <a:buSzPts val="1800"/>
              <a:buChar char="•"/>
              <a:defRPr/>
            </a:lvl4pPr>
            <a:lvl5pPr marL="2286000" lvl="4" indent="-342900" algn="l">
              <a:lnSpc>
                <a:spcPct val="90000"/>
              </a:lnSpc>
              <a:spcBef>
                <a:spcPts val="500"/>
              </a:spcBef>
              <a:spcAft>
                <a:spcPts val="0"/>
              </a:spcAft>
              <a:buClr>
                <a:srgbClr val="0070C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8"/>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rgbClr val="0070C0"/>
              </a:buClr>
              <a:buSzPts val="2400"/>
              <a:buNone/>
              <a:defRPr sz="2400" b="1"/>
            </a:lvl1pPr>
            <a:lvl2pPr marL="914400" lvl="1" indent="-228600" algn="l">
              <a:lnSpc>
                <a:spcPct val="90000"/>
              </a:lnSpc>
              <a:spcBef>
                <a:spcPts val="500"/>
              </a:spcBef>
              <a:spcAft>
                <a:spcPts val="0"/>
              </a:spcAft>
              <a:buClr>
                <a:srgbClr val="0070C0"/>
              </a:buClr>
              <a:buSzPts val="2000"/>
              <a:buNone/>
              <a:defRPr sz="2000" b="1"/>
            </a:lvl2pPr>
            <a:lvl3pPr marL="1371600" lvl="2" indent="-228600" algn="l">
              <a:lnSpc>
                <a:spcPct val="90000"/>
              </a:lnSpc>
              <a:spcBef>
                <a:spcPts val="500"/>
              </a:spcBef>
              <a:spcAft>
                <a:spcPts val="0"/>
              </a:spcAft>
              <a:buClr>
                <a:srgbClr val="0070C0"/>
              </a:buClr>
              <a:buSzPts val="1800"/>
              <a:buNone/>
              <a:defRPr sz="1800" b="1"/>
            </a:lvl3pPr>
            <a:lvl4pPr marL="1828800" lvl="3" indent="-228600" algn="l">
              <a:lnSpc>
                <a:spcPct val="90000"/>
              </a:lnSpc>
              <a:spcBef>
                <a:spcPts val="500"/>
              </a:spcBef>
              <a:spcAft>
                <a:spcPts val="0"/>
              </a:spcAft>
              <a:buClr>
                <a:srgbClr val="0070C0"/>
              </a:buClr>
              <a:buSzPts val="1600"/>
              <a:buNone/>
              <a:defRPr sz="1600" b="1"/>
            </a:lvl4pPr>
            <a:lvl5pPr marL="2286000" lvl="4" indent="-228600" algn="l">
              <a:lnSpc>
                <a:spcPct val="90000"/>
              </a:lnSpc>
              <a:spcBef>
                <a:spcPts val="500"/>
              </a:spcBef>
              <a:spcAft>
                <a:spcPts val="0"/>
              </a:spcAft>
              <a:buClr>
                <a:srgbClr val="0070C0"/>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4" name="Google Shape;64;p8"/>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rgbClr val="0070C0"/>
              </a:buClr>
              <a:buSzPts val="1800"/>
              <a:buChar char="•"/>
              <a:defRPr/>
            </a:lvl1pPr>
            <a:lvl2pPr marL="914400" lvl="1" indent="-342900" algn="l">
              <a:lnSpc>
                <a:spcPct val="90000"/>
              </a:lnSpc>
              <a:spcBef>
                <a:spcPts val="500"/>
              </a:spcBef>
              <a:spcAft>
                <a:spcPts val="0"/>
              </a:spcAft>
              <a:buClr>
                <a:srgbClr val="0070C0"/>
              </a:buClr>
              <a:buSzPts val="1800"/>
              <a:buChar char="•"/>
              <a:defRPr/>
            </a:lvl2pPr>
            <a:lvl3pPr marL="1371600" lvl="2" indent="-342900" algn="l">
              <a:lnSpc>
                <a:spcPct val="90000"/>
              </a:lnSpc>
              <a:spcBef>
                <a:spcPts val="500"/>
              </a:spcBef>
              <a:spcAft>
                <a:spcPts val="0"/>
              </a:spcAft>
              <a:buClr>
                <a:srgbClr val="0070C0"/>
              </a:buClr>
              <a:buSzPts val="1800"/>
              <a:buChar char="•"/>
              <a:defRPr/>
            </a:lvl3pPr>
            <a:lvl4pPr marL="1828800" lvl="3" indent="-342900" algn="l">
              <a:lnSpc>
                <a:spcPct val="90000"/>
              </a:lnSpc>
              <a:spcBef>
                <a:spcPts val="500"/>
              </a:spcBef>
              <a:spcAft>
                <a:spcPts val="0"/>
              </a:spcAft>
              <a:buClr>
                <a:srgbClr val="0070C0"/>
              </a:buClr>
              <a:buSzPts val="1800"/>
              <a:buChar char="•"/>
              <a:defRPr/>
            </a:lvl4pPr>
            <a:lvl5pPr marL="2286000" lvl="4" indent="-342900" algn="l">
              <a:lnSpc>
                <a:spcPct val="90000"/>
              </a:lnSpc>
              <a:spcBef>
                <a:spcPts val="500"/>
              </a:spcBef>
              <a:spcAft>
                <a:spcPts val="0"/>
              </a:spcAft>
              <a:buClr>
                <a:srgbClr val="0070C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8"/>
        <p:cNvGrpSpPr/>
        <p:nvPr/>
      </p:nvGrpSpPr>
      <p:grpSpPr>
        <a:xfrm>
          <a:off x="0" y="0"/>
          <a:ext cx="0" cy="0"/>
          <a:chOff x="0" y="0"/>
          <a:chExt cx="0" cy="0"/>
        </a:xfrm>
      </p:grpSpPr>
      <p:sp>
        <p:nvSpPr>
          <p:cNvPr id="69" name="Google Shape;69;p9"/>
          <p:cNvSpPr txBox="1">
            <a:spLocks noGrp="1"/>
          </p:cNvSpPr>
          <p:nvPr>
            <p:ph type="title"/>
          </p:nvPr>
        </p:nvSpPr>
        <p:spPr>
          <a:xfrm>
            <a:off x="628650" y="308565"/>
            <a:ext cx="7930888"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00B05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3"/>
        <p:cNvGrpSpPr/>
        <p:nvPr/>
      </p:nvGrpSpPr>
      <p:grpSpPr>
        <a:xfrm>
          <a:off x="0" y="0"/>
          <a:ext cx="0" cy="0"/>
          <a:chOff x="0" y="0"/>
          <a:chExt cx="0" cy="0"/>
        </a:xfrm>
      </p:grpSpPr>
      <p:sp>
        <p:nvSpPr>
          <p:cNvPr id="74" name="Google Shape;74;p10"/>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rgbClr val="00B050"/>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10"/>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lstStyle>
            <a:lvl1pPr marL="457200" lvl="0" indent="-431800" algn="l">
              <a:lnSpc>
                <a:spcPct val="90000"/>
              </a:lnSpc>
              <a:spcBef>
                <a:spcPts val="1000"/>
              </a:spcBef>
              <a:spcAft>
                <a:spcPts val="0"/>
              </a:spcAft>
              <a:buClr>
                <a:srgbClr val="0070C0"/>
              </a:buClr>
              <a:buSzPts val="3200"/>
              <a:buChar char="•"/>
              <a:defRPr sz="3200"/>
            </a:lvl1pPr>
            <a:lvl2pPr marL="914400" lvl="1" indent="-406400" algn="l">
              <a:lnSpc>
                <a:spcPct val="90000"/>
              </a:lnSpc>
              <a:spcBef>
                <a:spcPts val="500"/>
              </a:spcBef>
              <a:spcAft>
                <a:spcPts val="0"/>
              </a:spcAft>
              <a:buClr>
                <a:srgbClr val="0070C0"/>
              </a:buClr>
              <a:buSzPts val="2800"/>
              <a:buChar char="•"/>
              <a:defRPr sz="2800"/>
            </a:lvl2pPr>
            <a:lvl3pPr marL="1371600" lvl="2" indent="-381000" algn="l">
              <a:lnSpc>
                <a:spcPct val="90000"/>
              </a:lnSpc>
              <a:spcBef>
                <a:spcPts val="500"/>
              </a:spcBef>
              <a:spcAft>
                <a:spcPts val="0"/>
              </a:spcAft>
              <a:buClr>
                <a:srgbClr val="0070C0"/>
              </a:buClr>
              <a:buSzPts val="2400"/>
              <a:buChar char="•"/>
              <a:defRPr sz="2400"/>
            </a:lvl3pPr>
            <a:lvl4pPr marL="1828800" lvl="3" indent="-355600" algn="l">
              <a:lnSpc>
                <a:spcPct val="90000"/>
              </a:lnSpc>
              <a:spcBef>
                <a:spcPts val="500"/>
              </a:spcBef>
              <a:spcAft>
                <a:spcPts val="0"/>
              </a:spcAft>
              <a:buClr>
                <a:srgbClr val="0070C0"/>
              </a:buClr>
              <a:buSzPts val="2000"/>
              <a:buChar char="•"/>
              <a:defRPr sz="2000"/>
            </a:lvl4pPr>
            <a:lvl5pPr marL="2286000" lvl="4" indent="-355600" algn="l">
              <a:lnSpc>
                <a:spcPct val="90000"/>
              </a:lnSpc>
              <a:spcBef>
                <a:spcPts val="500"/>
              </a:spcBef>
              <a:spcAft>
                <a:spcPts val="0"/>
              </a:spcAft>
              <a:buClr>
                <a:srgbClr val="0070C0"/>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6" name="Google Shape;76;p10"/>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0070C0"/>
              </a:buClr>
              <a:buSzPts val="1600"/>
              <a:buNone/>
              <a:defRPr sz="1600"/>
            </a:lvl1pPr>
            <a:lvl2pPr marL="914400" lvl="1" indent="-228600" algn="l">
              <a:lnSpc>
                <a:spcPct val="90000"/>
              </a:lnSpc>
              <a:spcBef>
                <a:spcPts val="500"/>
              </a:spcBef>
              <a:spcAft>
                <a:spcPts val="0"/>
              </a:spcAft>
              <a:buClr>
                <a:srgbClr val="0070C0"/>
              </a:buClr>
              <a:buSzPts val="1400"/>
              <a:buNone/>
              <a:defRPr sz="1400"/>
            </a:lvl2pPr>
            <a:lvl3pPr marL="1371600" lvl="2" indent="-228600" algn="l">
              <a:lnSpc>
                <a:spcPct val="90000"/>
              </a:lnSpc>
              <a:spcBef>
                <a:spcPts val="500"/>
              </a:spcBef>
              <a:spcAft>
                <a:spcPts val="0"/>
              </a:spcAft>
              <a:buClr>
                <a:srgbClr val="0070C0"/>
              </a:buClr>
              <a:buSzPts val="1200"/>
              <a:buNone/>
              <a:defRPr sz="1200"/>
            </a:lvl3pPr>
            <a:lvl4pPr marL="1828800" lvl="3" indent="-228600" algn="l">
              <a:lnSpc>
                <a:spcPct val="90000"/>
              </a:lnSpc>
              <a:spcBef>
                <a:spcPts val="500"/>
              </a:spcBef>
              <a:spcAft>
                <a:spcPts val="0"/>
              </a:spcAft>
              <a:buClr>
                <a:srgbClr val="0070C0"/>
              </a:buClr>
              <a:buSzPts val="1000"/>
              <a:buNone/>
              <a:defRPr sz="1000"/>
            </a:lvl4pPr>
            <a:lvl5pPr marL="2286000" lvl="4" indent="-228600" algn="l">
              <a:lnSpc>
                <a:spcPct val="90000"/>
              </a:lnSpc>
              <a:spcBef>
                <a:spcPts val="500"/>
              </a:spcBef>
              <a:spcAft>
                <a:spcPts val="0"/>
              </a:spcAft>
              <a:buClr>
                <a:srgbClr val="0070C0"/>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7" name="Google Shape;77;p1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jpe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08565"/>
            <a:ext cx="7930888"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00B050"/>
              </a:buClr>
              <a:buSzPts val="4400"/>
              <a:buFont typeface="Calibri"/>
              <a:buNone/>
              <a:defRPr sz="4400" b="0" i="0" u="none" strike="noStrike" cap="none">
                <a:solidFill>
                  <a:srgbClr val="00B05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rgbClr val="0070C0"/>
              </a:buClr>
              <a:buSzPts val="2800"/>
              <a:buFont typeface="Arial"/>
              <a:buChar char="•"/>
              <a:defRPr sz="2800" b="0" i="0" u="none" strike="noStrike" cap="none">
                <a:solidFill>
                  <a:srgbClr val="0070C0"/>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70C0"/>
              </a:buClr>
              <a:buSzPts val="2400"/>
              <a:buFont typeface="Arial"/>
              <a:buChar char="•"/>
              <a:defRPr sz="2400" b="0" i="0" u="none" strike="noStrike" cap="none">
                <a:solidFill>
                  <a:srgbClr val="0070C0"/>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70C0"/>
              </a:buClr>
              <a:buSzPts val="2000"/>
              <a:buFont typeface="Arial"/>
              <a:buChar char="•"/>
              <a:defRPr sz="2000" b="0" i="0" u="none" strike="noStrike" cap="none">
                <a:solidFill>
                  <a:srgbClr val="0070C0"/>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70C0"/>
              </a:buClr>
              <a:buSzPts val="1800"/>
              <a:buFont typeface="Arial"/>
              <a:buChar char="•"/>
              <a:defRPr sz="1800" b="0" i="0" u="none" strike="noStrike" cap="none">
                <a:solidFill>
                  <a:srgbClr val="0070C0"/>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70C0"/>
              </a:buClr>
              <a:buSzPts val="1800"/>
              <a:buFont typeface="Arial"/>
              <a:buChar char="•"/>
              <a:defRPr sz="1800" b="0" i="0" u="none" strike="noStrike" cap="none">
                <a:solidFill>
                  <a:srgbClr val="0070C0"/>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grpSp>
        <p:nvGrpSpPr>
          <p:cNvPr id="15" name="Google Shape;15;p1"/>
          <p:cNvGrpSpPr/>
          <p:nvPr/>
        </p:nvGrpSpPr>
        <p:grpSpPr>
          <a:xfrm>
            <a:off x="0" y="5894762"/>
            <a:ext cx="9144000" cy="365125"/>
            <a:chOff x="0" y="-1"/>
            <a:chExt cx="12192000" cy="308922"/>
          </a:xfrm>
        </p:grpSpPr>
        <p:sp>
          <p:nvSpPr>
            <p:cNvPr id="16" name="Google Shape;16;p1"/>
            <p:cNvSpPr/>
            <p:nvPr/>
          </p:nvSpPr>
          <p:spPr>
            <a:xfrm>
              <a:off x="0" y="-1"/>
              <a:ext cx="1625600" cy="308922"/>
            </a:xfrm>
            <a:prstGeom prst="rect">
              <a:avLst/>
            </a:prstGeom>
            <a:solidFill>
              <a:srgbClr val="F7C832">
                <a:alpha val="98823"/>
              </a:srgbClr>
            </a:solidFill>
            <a:ln w="12700" cap="flat" cmpd="sng">
              <a:solidFill>
                <a:srgbClr val="32538F"/>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7" name="Google Shape;17;p1"/>
            <p:cNvSpPr/>
            <p:nvPr/>
          </p:nvSpPr>
          <p:spPr>
            <a:xfrm>
              <a:off x="1625600" y="-1"/>
              <a:ext cx="1676400" cy="308921"/>
            </a:xfrm>
            <a:prstGeom prst="rect">
              <a:avLst/>
            </a:prstGeom>
            <a:solidFill>
              <a:srgbClr val="51A14B"/>
            </a:solidFill>
            <a:ln w="12700" cap="flat" cmpd="sng">
              <a:solidFill>
                <a:srgbClr val="32538F"/>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8" name="Google Shape;18;p1"/>
            <p:cNvSpPr/>
            <p:nvPr/>
          </p:nvSpPr>
          <p:spPr>
            <a:xfrm>
              <a:off x="3302000" y="-1"/>
              <a:ext cx="1790700" cy="308921"/>
            </a:xfrm>
            <a:prstGeom prst="rect">
              <a:avLst/>
            </a:prstGeom>
            <a:solidFill>
              <a:srgbClr val="2E479F"/>
            </a:solidFill>
            <a:ln w="12700" cap="flat" cmpd="sng">
              <a:solidFill>
                <a:srgbClr val="32538F"/>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9" name="Google Shape;19;p1"/>
            <p:cNvSpPr/>
            <p:nvPr/>
          </p:nvSpPr>
          <p:spPr>
            <a:xfrm>
              <a:off x="5092700" y="-1"/>
              <a:ext cx="1752600" cy="308921"/>
            </a:xfrm>
            <a:prstGeom prst="rect">
              <a:avLst/>
            </a:prstGeom>
            <a:solidFill>
              <a:srgbClr val="EC6234"/>
            </a:solidFill>
            <a:ln w="12700" cap="flat" cmpd="sng">
              <a:solidFill>
                <a:srgbClr val="32538F"/>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0" name="Google Shape;20;p1"/>
            <p:cNvSpPr/>
            <p:nvPr/>
          </p:nvSpPr>
          <p:spPr>
            <a:xfrm>
              <a:off x="6845300" y="-1"/>
              <a:ext cx="1790700" cy="308921"/>
            </a:xfrm>
            <a:prstGeom prst="rect">
              <a:avLst/>
            </a:prstGeom>
            <a:solidFill>
              <a:srgbClr val="57B9E6"/>
            </a:solidFill>
            <a:ln w="12700" cap="flat" cmpd="sng">
              <a:solidFill>
                <a:srgbClr val="32538F"/>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1" name="Google Shape;21;p1"/>
            <p:cNvSpPr/>
            <p:nvPr/>
          </p:nvSpPr>
          <p:spPr>
            <a:xfrm>
              <a:off x="8636000" y="-1"/>
              <a:ext cx="1752600" cy="308921"/>
            </a:xfrm>
            <a:prstGeom prst="rect">
              <a:avLst/>
            </a:prstGeom>
            <a:solidFill>
              <a:srgbClr val="7C3190"/>
            </a:solidFill>
            <a:ln w="12700" cap="flat" cmpd="sng">
              <a:solidFill>
                <a:srgbClr val="32538F"/>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2" name="Google Shape;22;p1"/>
            <p:cNvSpPr/>
            <p:nvPr/>
          </p:nvSpPr>
          <p:spPr>
            <a:xfrm>
              <a:off x="10388600" y="-1"/>
              <a:ext cx="1803400" cy="308921"/>
            </a:xfrm>
            <a:prstGeom prst="rect">
              <a:avLst/>
            </a:prstGeom>
            <a:solidFill>
              <a:srgbClr val="EA3E34"/>
            </a:solidFill>
            <a:ln w="12700" cap="flat" cmpd="sng">
              <a:solidFill>
                <a:srgbClr val="32538F"/>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23" name="Google Shape;23;p1"/>
          <p:cNvPicPr preferRelativeResize="0"/>
          <p:nvPr/>
        </p:nvPicPr>
        <p:blipFill rotWithShape="1">
          <a:blip r:embed="rId12">
            <a:alphaModFix/>
          </a:blip>
          <a:srcRect/>
          <a:stretch/>
        </p:blipFill>
        <p:spPr>
          <a:xfrm>
            <a:off x="7765367" y="203417"/>
            <a:ext cx="1113810" cy="143708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
        <p:cNvGrpSpPr/>
        <p:nvPr/>
      </p:nvGrpSpPr>
      <p:grpSpPr>
        <a:xfrm>
          <a:off x="0" y="0"/>
          <a:ext cx="0" cy="0"/>
          <a:chOff x="0" y="0"/>
          <a:chExt cx="0" cy="0"/>
        </a:xfrm>
      </p:grpSpPr>
      <p:sp>
        <p:nvSpPr>
          <p:cNvPr id="88" name="Google Shape;88;p12"/>
          <p:cNvSpPr txBox="1">
            <a:spLocks noGrp="1"/>
          </p:cNvSpPr>
          <p:nvPr>
            <p:ph type="title"/>
          </p:nvPr>
        </p:nvSpPr>
        <p:spPr>
          <a:xfrm>
            <a:off x="628650" y="308565"/>
            <a:ext cx="79308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00B050"/>
              </a:buClr>
              <a:buSzPts val="4400"/>
              <a:buFont typeface="Calibri"/>
              <a:buNone/>
              <a:defRPr sz="4400" b="0" i="0" u="none" strike="noStrike" cap="none">
                <a:solidFill>
                  <a:srgbClr val="00B050"/>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9" name="Google Shape;89;p12"/>
          <p:cNvSpPr txBox="1">
            <a:spLocks noGrp="1"/>
          </p:cNvSpPr>
          <p:nvPr>
            <p:ph type="body" idx="1"/>
          </p:nvPr>
        </p:nvSpPr>
        <p:spPr>
          <a:xfrm>
            <a:off x="628650" y="1825625"/>
            <a:ext cx="7886700" cy="43512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rgbClr val="0070C0"/>
              </a:buClr>
              <a:buSzPts val="2800"/>
              <a:buFont typeface="Arial"/>
              <a:buChar char="•"/>
              <a:defRPr sz="2800" b="0" i="0" u="none" strike="noStrike" cap="none">
                <a:solidFill>
                  <a:srgbClr val="0070C0"/>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70C0"/>
              </a:buClr>
              <a:buSzPts val="2400"/>
              <a:buFont typeface="Arial"/>
              <a:buChar char="•"/>
              <a:defRPr sz="2400" b="0" i="0" u="none" strike="noStrike" cap="none">
                <a:solidFill>
                  <a:srgbClr val="0070C0"/>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70C0"/>
              </a:buClr>
              <a:buSzPts val="2000"/>
              <a:buFont typeface="Arial"/>
              <a:buChar char="•"/>
              <a:defRPr sz="2000" b="0" i="0" u="none" strike="noStrike" cap="none">
                <a:solidFill>
                  <a:srgbClr val="0070C0"/>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70C0"/>
              </a:buClr>
              <a:buSzPts val="1800"/>
              <a:buFont typeface="Arial"/>
              <a:buChar char="•"/>
              <a:defRPr sz="1800" b="0" i="0" u="none" strike="noStrike" cap="none">
                <a:solidFill>
                  <a:srgbClr val="0070C0"/>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70C0"/>
              </a:buClr>
              <a:buSzPts val="1800"/>
              <a:buFont typeface="Arial"/>
              <a:buChar char="•"/>
              <a:defRPr sz="1800" b="0" i="0" u="none" strike="noStrike" cap="none">
                <a:solidFill>
                  <a:srgbClr val="0070C0"/>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 name="Google Shape;90;p12"/>
          <p:cNvSpPr txBox="1">
            <a:spLocks noGrp="1"/>
          </p:cNvSpPr>
          <p:nvPr>
            <p:ph type="dt" idx="10"/>
          </p:nvPr>
        </p:nvSpPr>
        <p:spPr>
          <a:xfrm>
            <a:off x="628650" y="6356351"/>
            <a:ext cx="2057400" cy="3651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1" name="Google Shape;91;p12"/>
          <p:cNvSpPr txBox="1">
            <a:spLocks noGrp="1"/>
          </p:cNvSpPr>
          <p:nvPr>
            <p:ph type="ftr" idx="11"/>
          </p:nvPr>
        </p:nvSpPr>
        <p:spPr>
          <a:xfrm>
            <a:off x="3028950" y="6356351"/>
            <a:ext cx="3086100" cy="365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2" name="Google Shape;92;p12"/>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grpSp>
        <p:nvGrpSpPr>
          <p:cNvPr id="93" name="Google Shape;93;p12"/>
          <p:cNvGrpSpPr/>
          <p:nvPr/>
        </p:nvGrpSpPr>
        <p:grpSpPr>
          <a:xfrm>
            <a:off x="0" y="5894762"/>
            <a:ext cx="9143925" cy="365207"/>
            <a:chOff x="0" y="-1"/>
            <a:chExt cx="12191900" cy="309000"/>
          </a:xfrm>
        </p:grpSpPr>
        <p:sp>
          <p:nvSpPr>
            <p:cNvPr id="94" name="Google Shape;94;p12"/>
            <p:cNvSpPr/>
            <p:nvPr/>
          </p:nvSpPr>
          <p:spPr>
            <a:xfrm>
              <a:off x="0" y="-1"/>
              <a:ext cx="1625700" cy="309000"/>
            </a:xfrm>
            <a:prstGeom prst="rect">
              <a:avLst/>
            </a:prstGeom>
            <a:solidFill>
              <a:srgbClr val="F7C832">
                <a:alpha val="98820"/>
              </a:srgbClr>
            </a:solidFill>
            <a:ln w="12700" cap="flat" cmpd="sng">
              <a:solidFill>
                <a:srgbClr val="32538F"/>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95" name="Google Shape;95;p12"/>
            <p:cNvSpPr/>
            <p:nvPr/>
          </p:nvSpPr>
          <p:spPr>
            <a:xfrm>
              <a:off x="1625600" y="-1"/>
              <a:ext cx="1676400" cy="309000"/>
            </a:xfrm>
            <a:prstGeom prst="rect">
              <a:avLst/>
            </a:prstGeom>
            <a:solidFill>
              <a:srgbClr val="51A14B"/>
            </a:solidFill>
            <a:ln w="12700" cap="flat" cmpd="sng">
              <a:solidFill>
                <a:srgbClr val="32538F"/>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96" name="Google Shape;96;p12"/>
            <p:cNvSpPr/>
            <p:nvPr/>
          </p:nvSpPr>
          <p:spPr>
            <a:xfrm>
              <a:off x="3302000" y="-1"/>
              <a:ext cx="1790700" cy="309000"/>
            </a:xfrm>
            <a:prstGeom prst="rect">
              <a:avLst/>
            </a:prstGeom>
            <a:solidFill>
              <a:srgbClr val="2E479F"/>
            </a:solidFill>
            <a:ln w="12700" cap="flat" cmpd="sng">
              <a:solidFill>
                <a:srgbClr val="32538F"/>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97" name="Google Shape;97;p12"/>
            <p:cNvSpPr/>
            <p:nvPr/>
          </p:nvSpPr>
          <p:spPr>
            <a:xfrm>
              <a:off x="5092700" y="-1"/>
              <a:ext cx="1752600" cy="309000"/>
            </a:xfrm>
            <a:prstGeom prst="rect">
              <a:avLst/>
            </a:prstGeom>
            <a:solidFill>
              <a:srgbClr val="EC6234"/>
            </a:solidFill>
            <a:ln w="12700" cap="flat" cmpd="sng">
              <a:solidFill>
                <a:srgbClr val="32538F"/>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98" name="Google Shape;98;p12"/>
            <p:cNvSpPr/>
            <p:nvPr/>
          </p:nvSpPr>
          <p:spPr>
            <a:xfrm>
              <a:off x="6845300" y="-1"/>
              <a:ext cx="1790700" cy="309000"/>
            </a:xfrm>
            <a:prstGeom prst="rect">
              <a:avLst/>
            </a:prstGeom>
            <a:solidFill>
              <a:srgbClr val="57B9E6"/>
            </a:solidFill>
            <a:ln w="12700" cap="flat" cmpd="sng">
              <a:solidFill>
                <a:srgbClr val="32538F"/>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99" name="Google Shape;99;p12"/>
            <p:cNvSpPr/>
            <p:nvPr/>
          </p:nvSpPr>
          <p:spPr>
            <a:xfrm>
              <a:off x="8636000" y="-1"/>
              <a:ext cx="1752600" cy="309000"/>
            </a:xfrm>
            <a:prstGeom prst="rect">
              <a:avLst/>
            </a:prstGeom>
            <a:solidFill>
              <a:srgbClr val="7C3190"/>
            </a:solidFill>
            <a:ln w="12700" cap="flat" cmpd="sng">
              <a:solidFill>
                <a:srgbClr val="32538F"/>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00" name="Google Shape;100;p12"/>
            <p:cNvSpPr/>
            <p:nvPr/>
          </p:nvSpPr>
          <p:spPr>
            <a:xfrm>
              <a:off x="10388600" y="-1"/>
              <a:ext cx="1803300" cy="309000"/>
            </a:xfrm>
            <a:prstGeom prst="rect">
              <a:avLst/>
            </a:prstGeom>
            <a:solidFill>
              <a:srgbClr val="EA3E34"/>
            </a:solidFill>
            <a:ln w="12700" cap="flat" cmpd="sng">
              <a:solidFill>
                <a:srgbClr val="32538F"/>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01" name="Google Shape;101;p12"/>
          <p:cNvPicPr preferRelativeResize="0"/>
          <p:nvPr/>
        </p:nvPicPr>
        <p:blipFill rotWithShape="1">
          <a:blip r:embed="rId12">
            <a:alphaModFix/>
          </a:blip>
          <a:srcRect/>
          <a:stretch/>
        </p:blipFill>
        <p:spPr>
          <a:xfrm>
            <a:off x="7765367" y="203417"/>
            <a:ext cx="1113810" cy="143708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5"/>
        <p:cNvGrpSpPr/>
        <p:nvPr/>
      </p:nvGrpSpPr>
      <p:grpSpPr>
        <a:xfrm>
          <a:off x="0" y="0"/>
          <a:ext cx="0" cy="0"/>
          <a:chOff x="0" y="0"/>
          <a:chExt cx="0" cy="0"/>
        </a:xfrm>
      </p:grpSpPr>
      <p:sp>
        <p:nvSpPr>
          <p:cNvPr id="166" name="Google Shape;166;p23"/>
          <p:cNvSpPr txBox="1">
            <a:spLocks noGrp="1"/>
          </p:cNvSpPr>
          <p:nvPr>
            <p:ph type="title"/>
          </p:nvPr>
        </p:nvSpPr>
        <p:spPr>
          <a:xfrm>
            <a:off x="311700" y="593367"/>
            <a:ext cx="8520600" cy="943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accent1"/>
              </a:buClr>
              <a:buSzPts val="1400"/>
              <a:buFont typeface="PT Sans Narrow"/>
              <a:buNone/>
              <a:defRPr sz="3600" b="1" i="0" u="none" strike="noStrike" cap="none">
                <a:solidFill>
                  <a:schemeClr val="accent1"/>
                </a:solidFill>
                <a:latin typeface="PT Sans Narrow"/>
                <a:ea typeface="PT Sans Narrow"/>
                <a:cs typeface="PT Sans Narrow"/>
                <a:sym typeface="PT Sans Narrow"/>
              </a:defRPr>
            </a:lvl1pPr>
            <a:lvl2pPr lvl="1" indent="0" rtl="0">
              <a:spcBef>
                <a:spcPts val="0"/>
              </a:spcBef>
              <a:spcAft>
                <a:spcPts val="0"/>
              </a:spcAft>
              <a:buClr>
                <a:schemeClr val="accent1"/>
              </a:buClr>
              <a:buSzPts val="1400"/>
              <a:buFont typeface="PT Sans Narrow"/>
              <a:buNone/>
              <a:defRPr sz="3600" b="1">
                <a:solidFill>
                  <a:schemeClr val="accent1"/>
                </a:solidFill>
                <a:latin typeface="PT Sans Narrow"/>
                <a:ea typeface="PT Sans Narrow"/>
                <a:cs typeface="PT Sans Narrow"/>
                <a:sym typeface="PT Sans Narrow"/>
              </a:defRPr>
            </a:lvl2pPr>
            <a:lvl3pPr lvl="2" indent="0" rtl="0">
              <a:spcBef>
                <a:spcPts val="0"/>
              </a:spcBef>
              <a:spcAft>
                <a:spcPts val="0"/>
              </a:spcAft>
              <a:buClr>
                <a:schemeClr val="accent1"/>
              </a:buClr>
              <a:buSzPts val="1400"/>
              <a:buFont typeface="PT Sans Narrow"/>
              <a:buNone/>
              <a:defRPr sz="3600" b="1">
                <a:solidFill>
                  <a:schemeClr val="accent1"/>
                </a:solidFill>
                <a:latin typeface="PT Sans Narrow"/>
                <a:ea typeface="PT Sans Narrow"/>
                <a:cs typeface="PT Sans Narrow"/>
                <a:sym typeface="PT Sans Narrow"/>
              </a:defRPr>
            </a:lvl3pPr>
            <a:lvl4pPr lvl="3" indent="0" rtl="0">
              <a:spcBef>
                <a:spcPts val="0"/>
              </a:spcBef>
              <a:spcAft>
                <a:spcPts val="0"/>
              </a:spcAft>
              <a:buClr>
                <a:schemeClr val="accent1"/>
              </a:buClr>
              <a:buSzPts val="1400"/>
              <a:buFont typeface="PT Sans Narrow"/>
              <a:buNone/>
              <a:defRPr sz="3600" b="1">
                <a:solidFill>
                  <a:schemeClr val="accent1"/>
                </a:solidFill>
                <a:latin typeface="PT Sans Narrow"/>
                <a:ea typeface="PT Sans Narrow"/>
                <a:cs typeface="PT Sans Narrow"/>
                <a:sym typeface="PT Sans Narrow"/>
              </a:defRPr>
            </a:lvl4pPr>
            <a:lvl5pPr lvl="4" indent="0" rtl="0">
              <a:spcBef>
                <a:spcPts val="0"/>
              </a:spcBef>
              <a:spcAft>
                <a:spcPts val="0"/>
              </a:spcAft>
              <a:buClr>
                <a:schemeClr val="accent1"/>
              </a:buClr>
              <a:buSzPts val="1400"/>
              <a:buFont typeface="PT Sans Narrow"/>
              <a:buNone/>
              <a:defRPr sz="3600" b="1">
                <a:solidFill>
                  <a:schemeClr val="accent1"/>
                </a:solidFill>
                <a:latin typeface="PT Sans Narrow"/>
                <a:ea typeface="PT Sans Narrow"/>
                <a:cs typeface="PT Sans Narrow"/>
                <a:sym typeface="PT Sans Narrow"/>
              </a:defRPr>
            </a:lvl5pPr>
            <a:lvl6pPr lvl="5" indent="0" rtl="0">
              <a:spcBef>
                <a:spcPts val="0"/>
              </a:spcBef>
              <a:spcAft>
                <a:spcPts val="0"/>
              </a:spcAft>
              <a:buClr>
                <a:schemeClr val="accent1"/>
              </a:buClr>
              <a:buSzPts val="1400"/>
              <a:buFont typeface="PT Sans Narrow"/>
              <a:buNone/>
              <a:defRPr sz="3600" b="1">
                <a:solidFill>
                  <a:schemeClr val="accent1"/>
                </a:solidFill>
                <a:latin typeface="PT Sans Narrow"/>
                <a:ea typeface="PT Sans Narrow"/>
                <a:cs typeface="PT Sans Narrow"/>
                <a:sym typeface="PT Sans Narrow"/>
              </a:defRPr>
            </a:lvl6pPr>
            <a:lvl7pPr lvl="6" indent="0" rtl="0">
              <a:spcBef>
                <a:spcPts val="0"/>
              </a:spcBef>
              <a:spcAft>
                <a:spcPts val="0"/>
              </a:spcAft>
              <a:buClr>
                <a:schemeClr val="accent1"/>
              </a:buClr>
              <a:buSzPts val="1400"/>
              <a:buFont typeface="PT Sans Narrow"/>
              <a:buNone/>
              <a:defRPr sz="3600" b="1">
                <a:solidFill>
                  <a:schemeClr val="accent1"/>
                </a:solidFill>
                <a:latin typeface="PT Sans Narrow"/>
                <a:ea typeface="PT Sans Narrow"/>
                <a:cs typeface="PT Sans Narrow"/>
                <a:sym typeface="PT Sans Narrow"/>
              </a:defRPr>
            </a:lvl7pPr>
            <a:lvl8pPr lvl="7" indent="0" rtl="0">
              <a:spcBef>
                <a:spcPts val="0"/>
              </a:spcBef>
              <a:spcAft>
                <a:spcPts val="0"/>
              </a:spcAft>
              <a:buClr>
                <a:schemeClr val="accent1"/>
              </a:buClr>
              <a:buSzPts val="1400"/>
              <a:buFont typeface="PT Sans Narrow"/>
              <a:buNone/>
              <a:defRPr sz="3600" b="1">
                <a:solidFill>
                  <a:schemeClr val="accent1"/>
                </a:solidFill>
                <a:latin typeface="PT Sans Narrow"/>
                <a:ea typeface="PT Sans Narrow"/>
                <a:cs typeface="PT Sans Narrow"/>
                <a:sym typeface="PT Sans Narrow"/>
              </a:defRPr>
            </a:lvl8pPr>
            <a:lvl9pPr lvl="8" indent="0" rtl="0">
              <a:spcBef>
                <a:spcPts val="0"/>
              </a:spcBef>
              <a:spcAft>
                <a:spcPts val="0"/>
              </a:spcAft>
              <a:buClr>
                <a:schemeClr val="accent1"/>
              </a:buClr>
              <a:buSzPts val="14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167" name="Google Shape;167;p23"/>
          <p:cNvSpPr txBox="1">
            <a:spLocks noGrp="1"/>
          </p:cNvSpPr>
          <p:nvPr>
            <p:ph type="body" idx="1"/>
          </p:nvPr>
        </p:nvSpPr>
        <p:spPr>
          <a:xfrm>
            <a:off x="311700" y="1688433"/>
            <a:ext cx="8520600" cy="44037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dk2"/>
              </a:buClr>
              <a:buSzPts val="1400"/>
              <a:buFont typeface="Open Sans"/>
              <a:buNone/>
              <a:defRPr sz="1800" b="0" i="0" u="none" strike="noStrike" cap="none">
                <a:solidFill>
                  <a:schemeClr val="dk2"/>
                </a:solidFill>
                <a:latin typeface="Open Sans"/>
                <a:ea typeface="Open Sans"/>
                <a:cs typeface="Open Sans"/>
                <a:sym typeface="Open Sans"/>
              </a:defRPr>
            </a:lvl1pPr>
            <a:lvl2pPr marL="914400" marR="0" lvl="1" indent="-228600" algn="l"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228600" algn="l"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228600" algn="l"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228600" algn="l"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228600" algn="l"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228600" algn="l"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228600" algn="l" rtl="0">
              <a:lnSpc>
                <a:spcPct val="115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228600" algn="l" rtl="0">
              <a:lnSpc>
                <a:spcPct val="115000"/>
              </a:lnSpc>
              <a:spcBef>
                <a:spcPts val="1600"/>
              </a:spcBef>
              <a:spcAft>
                <a:spcPts val="160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endParaRPr/>
          </a:p>
        </p:txBody>
      </p:sp>
      <p:sp>
        <p:nvSpPr>
          <p:cNvPr id="168" name="Google Shape;168;p23"/>
          <p:cNvSpPr txBox="1">
            <a:spLocks noGrp="1"/>
          </p:cNvSpPr>
          <p:nvPr>
            <p:ph type="sldNum" idx="12"/>
          </p:nvPr>
        </p:nvSpPr>
        <p:spPr>
          <a:xfrm>
            <a:off x="8472457" y="6217621"/>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2"/>
              </a:buClr>
              <a:buFont typeface="Open Sans"/>
              <a:buNone/>
              <a:defRPr sz="1000" b="0" i="0" u="none" strike="noStrike" cap="none">
                <a:solidFill>
                  <a:schemeClr val="dk2"/>
                </a:solidFill>
                <a:latin typeface="Open Sans"/>
                <a:ea typeface="Open Sans"/>
                <a:cs typeface="Open Sans"/>
                <a:sym typeface="Open Sans"/>
              </a:defRPr>
            </a:lvl1pPr>
            <a:lvl2pPr marL="0" marR="0" lvl="1" indent="0" algn="r" rtl="0">
              <a:lnSpc>
                <a:spcPct val="100000"/>
              </a:lnSpc>
              <a:spcBef>
                <a:spcPts val="0"/>
              </a:spcBef>
              <a:spcAft>
                <a:spcPts val="0"/>
              </a:spcAft>
              <a:buClr>
                <a:schemeClr val="dk2"/>
              </a:buClr>
              <a:buFont typeface="Open Sans"/>
              <a:buNone/>
              <a:defRPr sz="1000" b="0" i="0" u="none" strike="noStrike" cap="none">
                <a:solidFill>
                  <a:schemeClr val="dk2"/>
                </a:solidFill>
                <a:latin typeface="Open Sans"/>
                <a:ea typeface="Open Sans"/>
                <a:cs typeface="Open Sans"/>
                <a:sym typeface="Open Sans"/>
              </a:defRPr>
            </a:lvl2pPr>
            <a:lvl3pPr marL="0" marR="0" lvl="2" indent="0" algn="r" rtl="0">
              <a:lnSpc>
                <a:spcPct val="100000"/>
              </a:lnSpc>
              <a:spcBef>
                <a:spcPts val="0"/>
              </a:spcBef>
              <a:spcAft>
                <a:spcPts val="0"/>
              </a:spcAft>
              <a:buClr>
                <a:schemeClr val="dk2"/>
              </a:buClr>
              <a:buFont typeface="Open Sans"/>
              <a:buNone/>
              <a:defRPr sz="1000" b="0" i="0" u="none" strike="noStrike" cap="none">
                <a:solidFill>
                  <a:schemeClr val="dk2"/>
                </a:solidFill>
                <a:latin typeface="Open Sans"/>
                <a:ea typeface="Open Sans"/>
                <a:cs typeface="Open Sans"/>
                <a:sym typeface="Open Sans"/>
              </a:defRPr>
            </a:lvl3pPr>
            <a:lvl4pPr marL="0" marR="0" lvl="3" indent="0" algn="r" rtl="0">
              <a:lnSpc>
                <a:spcPct val="100000"/>
              </a:lnSpc>
              <a:spcBef>
                <a:spcPts val="0"/>
              </a:spcBef>
              <a:spcAft>
                <a:spcPts val="0"/>
              </a:spcAft>
              <a:buClr>
                <a:schemeClr val="dk2"/>
              </a:buClr>
              <a:buFont typeface="Open Sans"/>
              <a:buNone/>
              <a:defRPr sz="1000" b="0" i="0" u="none" strike="noStrike" cap="none">
                <a:solidFill>
                  <a:schemeClr val="dk2"/>
                </a:solidFill>
                <a:latin typeface="Open Sans"/>
                <a:ea typeface="Open Sans"/>
                <a:cs typeface="Open Sans"/>
                <a:sym typeface="Open Sans"/>
              </a:defRPr>
            </a:lvl4pPr>
            <a:lvl5pPr marL="0" marR="0" lvl="4" indent="0" algn="r" rtl="0">
              <a:lnSpc>
                <a:spcPct val="100000"/>
              </a:lnSpc>
              <a:spcBef>
                <a:spcPts val="0"/>
              </a:spcBef>
              <a:spcAft>
                <a:spcPts val="0"/>
              </a:spcAft>
              <a:buClr>
                <a:schemeClr val="dk2"/>
              </a:buClr>
              <a:buFont typeface="Open Sans"/>
              <a:buNone/>
              <a:defRPr sz="1000" b="0" i="0" u="none" strike="noStrike" cap="none">
                <a:solidFill>
                  <a:schemeClr val="dk2"/>
                </a:solidFill>
                <a:latin typeface="Open Sans"/>
                <a:ea typeface="Open Sans"/>
                <a:cs typeface="Open Sans"/>
                <a:sym typeface="Open Sans"/>
              </a:defRPr>
            </a:lvl5pPr>
            <a:lvl6pPr marL="0" marR="0" lvl="5" indent="0" algn="r" rtl="0">
              <a:lnSpc>
                <a:spcPct val="100000"/>
              </a:lnSpc>
              <a:spcBef>
                <a:spcPts val="0"/>
              </a:spcBef>
              <a:spcAft>
                <a:spcPts val="0"/>
              </a:spcAft>
              <a:buClr>
                <a:schemeClr val="dk2"/>
              </a:buClr>
              <a:buFont typeface="Open Sans"/>
              <a:buNone/>
              <a:defRPr sz="1000" b="0" i="0" u="none" strike="noStrike" cap="none">
                <a:solidFill>
                  <a:schemeClr val="dk2"/>
                </a:solidFill>
                <a:latin typeface="Open Sans"/>
                <a:ea typeface="Open Sans"/>
                <a:cs typeface="Open Sans"/>
                <a:sym typeface="Open Sans"/>
              </a:defRPr>
            </a:lvl6pPr>
            <a:lvl7pPr marL="0" marR="0" lvl="6" indent="0" algn="r" rtl="0">
              <a:lnSpc>
                <a:spcPct val="100000"/>
              </a:lnSpc>
              <a:spcBef>
                <a:spcPts val="0"/>
              </a:spcBef>
              <a:spcAft>
                <a:spcPts val="0"/>
              </a:spcAft>
              <a:buClr>
                <a:schemeClr val="dk2"/>
              </a:buClr>
              <a:buFont typeface="Open Sans"/>
              <a:buNone/>
              <a:defRPr sz="1000" b="0" i="0" u="none" strike="noStrike" cap="none">
                <a:solidFill>
                  <a:schemeClr val="dk2"/>
                </a:solidFill>
                <a:latin typeface="Open Sans"/>
                <a:ea typeface="Open Sans"/>
                <a:cs typeface="Open Sans"/>
                <a:sym typeface="Open Sans"/>
              </a:defRPr>
            </a:lvl7pPr>
            <a:lvl8pPr marL="0" marR="0" lvl="7" indent="0" algn="r" rtl="0">
              <a:lnSpc>
                <a:spcPct val="100000"/>
              </a:lnSpc>
              <a:spcBef>
                <a:spcPts val="0"/>
              </a:spcBef>
              <a:spcAft>
                <a:spcPts val="0"/>
              </a:spcAft>
              <a:buClr>
                <a:schemeClr val="dk2"/>
              </a:buClr>
              <a:buFont typeface="Open Sans"/>
              <a:buNone/>
              <a:defRPr sz="1000" b="0" i="0" u="none" strike="noStrike" cap="none">
                <a:solidFill>
                  <a:schemeClr val="dk2"/>
                </a:solidFill>
                <a:latin typeface="Open Sans"/>
                <a:ea typeface="Open Sans"/>
                <a:cs typeface="Open Sans"/>
                <a:sym typeface="Open Sans"/>
              </a:defRPr>
            </a:lvl8pPr>
            <a:lvl9pPr marL="0" marR="0" lvl="8" indent="0" algn="r" rtl="0">
              <a:lnSpc>
                <a:spcPct val="100000"/>
              </a:lnSpc>
              <a:spcBef>
                <a:spcPts val="0"/>
              </a:spcBef>
              <a:spcAft>
                <a:spcPts val="0"/>
              </a:spcAft>
              <a:buClr>
                <a:schemeClr val="dk2"/>
              </a:buClr>
              <a:buFont typeface="Open Sans"/>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5"/>
          <p:cNvSpPr txBox="1">
            <a:spLocks noGrp="1"/>
          </p:cNvSpPr>
          <p:nvPr>
            <p:ph type="ctrTitle"/>
          </p:nvPr>
        </p:nvSpPr>
        <p:spPr>
          <a:xfrm>
            <a:off x="753533" y="1151465"/>
            <a:ext cx="7772400" cy="1833563"/>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00B050"/>
              </a:buClr>
              <a:buSzPts val="5400"/>
              <a:buFont typeface="Calibri"/>
              <a:buNone/>
            </a:pPr>
            <a:r>
              <a:rPr lang="en-US" sz="5400" dirty="0"/>
              <a:t>Regional Centers for Workforce Transformation</a:t>
            </a:r>
            <a:endParaRPr/>
          </a:p>
        </p:txBody>
      </p:sp>
      <p:sp>
        <p:nvSpPr>
          <p:cNvPr id="230" name="Google Shape;230;p35"/>
          <p:cNvSpPr txBox="1">
            <a:spLocks noGrp="1"/>
          </p:cNvSpPr>
          <p:nvPr>
            <p:ph type="subTitle" idx="1"/>
          </p:nvPr>
        </p:nvSpPr>
        <p:spPr>
          <a:xfrm>
            <a:off x="1151626" y="3202316"/>
            <a:ext cx="6858000" cy="230293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70C0"/>
              </a:buClr>
              <a:buSzPts val="3600"/>
              <a:buNone/>
            </a:pPr>
            <a:r>
              <a:rPr lang="en-US" sz="3600" b="1" dirty="0"/>
              <a:t>Your Region 5 Team:</a:t>
            </a:r>
            <a:endParaRPr/>
          </a:p>
          <a:p>
            <a:pPr marL="0" lvl="0" indent="0" algn="ctr" rtl="0">
              <a:lnSpc>
                <a:spcPct val="100000"/>
              </a:lnSpc>
              <a:spcBef>
                <a:spcPts val="0"/>
              </a:spcBef>
              <a:spcAft>
                <a:spcPts val="0"/>
              </a:spcAft>
              <a:buClr>
                <a:srgbClr val="0070C0"/>
              </a:buClr>
              <a:buSzPts val="3600"/>
              <a:buNone/>
            </a:pPr>
            <a:r>
              <a:rPr lang="en-US" sz="3400" b="1" dirty="0"/>
              <a:t>Pamela Wolff</a:t>
            </a:r>
            <a:endParaRPr sz="3400"/>
          </a:p>
          <a:p>
            <a:pPr marL="0" lvl="0" indent="0" algn="ctr" rtl="0">
              <a:lnSpc>
                <a:spcPct val="100000"/>
              </a:lnSpc>
              <a:spcBef>
                <a:spcPts val="0"/>
              </a:spcBef>
              <a:spcAft>
                <a:spcPts val="0"/>
              </a:spcAft>
              <a:buClr>
                <a:srgbClr val="0070C0"/>
              </a:buClr>
              <a:buSzPts val="3600"/>
              <a:buNone/>
            </a:pPr>
            <a:r>
              <a:rPr lang="en-US" sz="3400" b="1" dirty="0"/>
              <a:t>Denise </a:t>
            </a:r>
            <a:r>
              <a:rPr lang="en-US" sz="3400" b="1" dirty="0" err="1"/>
              <a:t>Anghel</a:t>
            </a:r>
            <a:endParaRPr sz="3400" b="1"/>
          </a:p>
        </p:txBody>
      </p:sp>
      <p:sp>
        <p:nvSpPr>
          <p:cNvPr id="231" name="Google Shape;231;p3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a:t>
            </a:fld>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4"/>
          <p:cNvSpPr txBox="1"/>
          <p:nvPr/>
        </p:nvSpPr>
        <p:spPr>
          <a:xfrm>
            <a:off x="543775" y="1630875"/>
            <a:ext cx="8219700" cy="42540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50000"/>
              </a:lnSpc>
              <a:spcBef>
                <a:spcPts val="0"/>
              </a:spcBef>
              <a:spcAft>
                <a:spcPts val="0"/>
              </a:spcAft>
              <a:buClr>
                <a:srgbClr val="0070C0"/>
              </a:buClr>
              <a:buSzPts val="2800"/>
              <a:buFont typeface="Calibri"/>
              <a:buChar char="●"/>
            </a:pPr>
            <a:r>
              <a:rPr lang="en-US" sz="2800">
                <a:solidFill>
                  <a:srgbClr val="0070C0"/>
                </a:solidFill>
                <a:latin typeface="Calibri"/>
                <a:ea typeface="Calibri"/>
                <a:cs typeface="Calibri"/>
                <a:sym typeface="Calibri"/>
              </a:rPr>
              <a:t>Nothing about us without us!</a:t>
            </a:r>
            <a:endParaRPr sz="2800">
              <a:solidFill>
                <a:srgbClr val="0070C0"/>
              </a:solidFill>
              <a:latin typeface="Calibri"/>
              <a:ea typeface="Calibri"/>
              <a:cs typeface="Calibri"/>
              <a:sym typeface="Calibri"/>
            </a:endParaRPr>
          </a:p>
          <a:p>
            <a:pPr marL="457200" marR="0" lvl="0" indent="-406400" algn="l" rtl="0">
              <a:lnSpc>
                <a:spcPct val="150000"/>
              </a:lnSpc>
              <a:spcBef>
                <a:spcPts val="0"/>
              </a:spcBef>
              <a:spcAft>
                <a:spcPts val="0"/>
              </a:spcAft>
              <a:buClr>
                <a:srgbClr val="0070C0"/>
              </a:buClr>
              <a:buSzPts val="2800"/>
              <a:buFont typeface="Calibri"/>
              <a:buChar char="●"/>
            </a:pPr>
            <a:r>
              <a:rPr lang="en-US" sz="2800">
                <a:solidFill>
                  <a:srgbClr val="0070C0"/>
                </a:solidFill>
                <a:latin typeface="Calibri"/>
                <a:ea typeface="Calibri"/>
                <a:cs typeface="Calibri"/>
                <a:sym typeface="Calibri"/>
              </a:rPr>
              <a:t>This is my life, my meeting! And… We don't need a meeting for everything</a:t>
            </a:r>
            <a:endParaRPr sz="2800">
              <a:solidFill>
                <a:srgbClr val="0070C0"/>
              </a:solidFill>
              <a:latin typeface="Calibri"/>
              <a:ea typeface="Calibri"/>
              <a:cs typeface="Calibri"/>
              <a:sym typeface="Calibri"/>
            </a:endParaRPr>
          </a:p>
          <a:p>
            <a:pPr marL="457200" marR="0" lvl="0" indent="-406400" algn="l" rtl="0">
              <a:lnSpc>
                <a:spcPct val="150000"/>
              </a:lnSpc>
              <a:spcBef>
                <a:spcPts val="0"/>
              </a:spcBef>
              <a:spcAft>
                <a:spcPts val="0"/>
              </a:spcAft>
              <a:buClr>
                <a:srgbClr val="0070C0"/>
              </a:buClr>
              <a:buSzPts val="2800"/>
              <a:buFont typeface="Calibri"/>
              <a:buChar char="●"/>
            </a:pPr>
            <a:r>
              <a:rPr lang="en-US" sz="2800">
                <a:solidFill>
                  <a:srgbClr val="0070C0"/>
                </a:solidFill>
                <a:latin typeface="Calibri"/>
                <a:ea typeface="Calibri"/>
                <a:cs typeface="Calibri"/>
                <a:sym typeface="Calibri"/>
              </a:rPr>
              <a:t>Support me even when it’s hard</a:t>
            </a:r>
            <a:endParaRPr sz="2800">
              <a:solidFill>
                <a:srgbClr val="0070C0"/>
              </a:solidFill>
              <a:latin typeface="Calibri"/>
              <a:ea typeface="Calibri"/>
              <a:cs typeface="Calibri"/>
              <a:sym typeface="Calibri"/>
            </a:endParaRPr>
          </a:p>
          <a:p>
            <a:pPr marL="457200" marR="0" lvl="0" indent="-406400" algn="l" rtl="0">
              <a:lnSpc>
                <a:spcPct val="150000"/>
              </a:lnSpc>
              <a:spcBef>
                <a:spcPts val="0"/>
              </a:spcBef>
              <a:spcAft>
                <a:spcPts val="0"/>
              </a:spcAft>
              <a:buClr>
                <a:srgbClr val="0070C0"/>
              </a:buClr>
              <a:buSzPts val="2800"/>
              <a:buFont typeface="Calibri"/>
              <a:buChar char="●"/>
            </a:pPr>
            <a:r>
              <a:rPr lang="en-US" sz="2800">
                <a:solidFill>
                  <a:srgbClr val="0070C0"/>
                </a:solidFill>
                <a:latin typeface="Calibri"/>
                <a:ea typeface="Calibri"/>
                <a:cs typeface="Calibri"/>
                <a:sym typeface="Calibri"/>
              </a:rPr>
              <a:t>Treat me with respect</a:t>
            </a:r>
            <a:endParaRPr sz="2800">
              <a:solidFill>
                <a:srgbClr val="0070C0"/>
              </a:solidFill>
              <a:latin typeface="Calibri"/>
              <a:ea typeface="Calibri"/>
              <a:cs typeface="Calibri"/>
              <a:sym typeface="Calibri"/>
            </a:endParaRPr>
          </a:p>
          <a:p>
            <a:pPr marL="457200" marR="0" lvl="0" indent="-406400" algn="l" rtl="0">
              <a:lnSpc>
                <a:spcPct val="150000"/>
              </a:lnSpc>
              <a:spcBef>
                <a:spcPts val="0"/>
              </a:spcBef>
              <a:spcAft>
                <a:spcPts val="0"/>
              </a:spcAft>
              <a:buClr>
                <a:srgbClr val="0070C0"/>
              </a:buClr>
              <a:buSzPts val="2800"/>
              <a:buFont typeface="Calibri"/>
              <a:buChar char="●"/>
            </a:pPr>
            <a:r>
              <a:rPr lang="en-US" sz="2800">
                <a:solidFill>
                  <a:srgbClr val="0070C0"/>
                </a:solidFill>
                <a:latin typeface="Calibri"/>
                <a:ea typeface="Calibri"/>
                <a:cs typeface="Calibri"/>
                <a:sym typeface="Calibri"/>
              </a:rPr>
              <a:t>Listen to what I have to say</a:t>
            </a:r>
            <a:endParaRPr sz="2800">
              <a:solidFill>
                <a:srgbClr val="0070C0"/>
              </a:solidFill>
              <a:latin typeface="Calibri"/>
              <a:ea typeface="Calibri"/>
              <a:cs typeface="Calibri"/>
              <a:sym typeface="Calibri"/>
            </a:endParaRPr>
          </a:p>
          <a:p>
            <a:pPr marL="0" marR="0" lvl="0" indent="0" algn="l" rtl="0">
              <a:spcBef>
                <a:spcPts val="0"/>
              </a:spcBef>
              <a:spcAft>
                <a:spcPts val="0"/>
              </a:spcAft>
              <a:buNone/>
            </a:pPr>
            <a:r>
              <a:rPr lang="en-US" sz="1350" b="0" i="0" u="none" strike="noStrike" cap="none">
                <a:solidFill>
                  <a:srgbClr val="002060"/>
                </a:solidFill>
                <a:latin typeface="Calibri"/>
                <a:ea typeface="Calibri"/>
                <a:cs typeface="Calibri"/>
                <a:sym typeface="Calibri"/>
              </a:rPr>
              <a:t> </a:t>
            </a:r>
            <a:endParaRPr/>
          </a:p>
        </p:txBody>
      </p:sp>
      <p:sp>
        <p:nvSpPr>
          <p:cNvPr id="309" name="Google Shape;309;p44"/>
          <p:cNvSpPr txBox="1"/>
          <p:nvPr/>
        </p:nvSpPr>
        <p:spPr>
          <a:xfrm>
            <a:off x="315744" y="612053"/>
            <a:ext cx="8219802"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rgbClr val="00B050"/>
                </a:solidFill>
                <a:latin typeface="Quattrocento Sans"/>
                <a:ea typeface="Quattrocento Sans"/>
                <a:cs typeface="Quattrocento Sans"/>
                <a:sym typeface="Quattrocento Sans"/>
              </a:rPr>
              <a:t>What do Self-Advocates Want?</a:t>
            </a:r>
            <a:endParaRPr sz="4000" b="1">
              <a:solidFill>
                <a:srgbClr val="00B050"/>
              </a:solidFill>
              <a:latin typeface="Quattrocento Sans"/>
              <a:ea typeface="Quattrocento Sans"/>
              <a:cs typeface="Quattrocento Sans"/>
              <a:sym typeface="Quattrocento San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5"/>
          <p:cNvSpPr txBox="1"/>
          <p:nvPr/>
        </p:nvSpPr>
        <p:spPr>
          <a:xfrm>
            <a:off x="543785" y="1879150"/>
            <a:ext cx="8219700" cy="3624000"/>
          </a:xfrm>
          <a:prstGeom prst="rect">
            <a:avLst/>
          </a:prstGeom>
          <a:noFill/>
          <a:ln>
            <a:noFill/>
          </a:ln>
        </p:spPr>
        <p:txBody>
          <a:bodyPr spcFirstLastPara="1" wrap="square" lIns="91425" tIns="45700" rIns="91425" bIns="45700" anchor="t" anchorCtr="0">
            <a:noAutofit/>
          </a:bodyPr>
          <a:lstStyle/>
          <a:p>
            <a:pPr marL="457200" marR="0" lvl="0" indent="0" algn="l" rtl="0">
              <a:lnSpc>
                <a:spcPct val="150000"/>
              </a:lnSpc>
              <a:spcBef>
                <a:spcPts val="0"/>
              </a:spcBef>
              <a:spcAft>
                <a:spcPts val="0"/>
              </a:spcAft>
              <a:buNone/>
            </a:pPr>
            <a:r>
              <a:rPr lang="en-US" sz="2800">
                <a:solidFill>
                  <a:srgbClr val="0070C0"/>
                </a:solidFill>
                <a:latin typeface="Calibri"/>
                <a:ea typeface="Calibri"/>
                <a:cs typeface="Calibri"/>
                <a:sym typeface="Calibri"/>
              </a:rPr>
              <a:t>Place video here</a:t>
            </a:r>
            <a:endParaRPr sz="2800">
              <a:solidFill>
                <a:srgbClr val="0070C0"/>
              </a:solidFill>
              <a:latin typeface="Calibri"/>
              <a:ea typeface="Calibri"/>
              <a:cs typeface="Calibri"/>
              <a:sym typeface="Calibri"/>
            </a:endParaRPr>
          </a:p>
          <a:p>
            <a:pPr marL="0" marR="0" lvl="0" indent="0" algn="l" rtl="0">
              <a:spcBef>
                <a:spcPts val="0"/>
              </a:spcBef>
              <a:spcAft>
                <a:spcPts val="0"/>
              </a:spcAft>
              <a:buNone/>
            </a:pPr>
            <a:r>
              <a:rPr lang="en-US" sz="1350" b="0" i="0" u="none" strike="noStrike" cap="none">
                <a:solidFill>
                  <a:srgbClr val="002060"/>
                </a:solidFill>
                <a:latin typeface="Calibri"/>
                <a:ea typeface="Calibri"/>
                <a:cs typeface="Calibri"/>
                <a:sym typeface="Calibri"/>
              </a:rPr>
              <a:t> </a:t>
            </a:r>
            <a:endParaRPr/>
          </a:p>
        </p:txBody>
      </p:sp>
      <p:sp>
        <p:nvSpPr>
          <p:cNvPr id="316" name="Google Shape;316;p45"/>
          <p:cNvSpPr txBox="1"/>
          <p:nvPr/>
        </p:nvSpPr>
        <p:spPr>
          <a:xfrm>
            <a:off x="315749" y="612050"/>
            <a:ext cx="7080600" cy="70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rgbClr val="00B050"/>
                </a:solidFill>
                <a:latin typeface="Quattrocento Sans"/>
                <a:ea typeface="Quattrocento Sans"/>
                <a:cs typeface="Quattrocento Sans"/>
                <a:sym typeface="Quattrocento Sans"/>
              </a:rPr>
              <a:t>A Message from Tish Allcorn</a:t>
            </a:r>
            <a:endParaRPr sz="4000" b="1">
              <a:solidFill>
                <a:srgbClr val="00B050"/>
              </a:solidFill>
              <a:latin typeface="Quattrocento Sans"/>
              <a:ea typeface="Quattrocento Sans"/>
              <a:cs typeface="Quattrocento Sans"/>
              <a:sym typeface="Quattrocento San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6"/>
          <p:cNvSpPr txBox="1">
            <a:spLocks noGrp="1"/>
          </p:cNvSpPr>
          <p:nvPr>
            <p:ph type="title" idx="4294967295"/>
          </p:nvPr>
        </p:nvSpPr>
        <p:spPr>
          <a:xfrm>
            <a:off x="311700" y="320167"/>
            <a:ext cx="8520600" cy="94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FE8637"/>
              </a:buClr>
              <a:buFont typeface="Century Gothic"/>
              <a:buNone/>
            </a:pPr>
            <a:r>
              <a:rPr lang="en-US" sz="2800" b="0">
                <a:solidFill>
                  <a:srgbClr val="0070C0"/>
                </a:solidFill>
                <a:latin typeface="Calibri"/>
                <a:ea typeface="Calibri"/>
                <a:cs typeface="Calibri"/>
                <a:sym typeface="Calibri"/>
              </a:rPr>
              <a:t>NADSP Code of Ethics</a:t>
            </a:r>
            <a:endParaRPr sz="2800" b="0">
              <a:solidFill>
                <a:srgbClr val="0070C0"/>
              </a:solidFill>
              <a:latin typeface="Calibri"/>
              <a:ea typeface="Calibri"/>
              <a:cs typeface="Calibri"/>
              <a:sym typeface="Calibri"/>
            </a:endParaRPr>
          </a:p>
          <a:p>
            <a:pPr marL="0" lvl="0" indent="0" algn="l" rtl="0">
              <a:spcBef>
                <a:spcPts val="0"/>
              </a:spcBef>
              <a:spcAft>
                <a:spcPts val="0"/>
              </a:spcAft>
              <a:buNone/>
            </a:pPr>
            <a:endParaRPr/>
          </a:p>
        </p:txBody>
      </p:sp>
      <p:sp>
        <p:nvSpPr>
          <p:cNvPr id="322" name="Google Shape;322;p46"/>
          <p:cNvSpPr txBox="1">
            <a:spLocks noGrp="1"/>
          </p:cNvSpPr>
          <p:nvPr>
            <p:ph type="body" idx="4294967295"/>
          </p:nvPr>
        </p:nvSpPr>
        <p:spPr>
          <a:xfrm>
            <a:off x="311700" y="1115833"/>
            <a:ext cx="8520600" cy="5599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FE8637"/>
              </a:buClr>
              <a:buFont typeface="Noto Sans Symbols"/>
              <a:buNone/>
            </a:pPr>
            <a:r>
              <a:rPr lang="en-US" sz="1400" b="1">
                <a:solidFill>
                  <a:srgbClr val="0070C0"/>
                </a:solidFill>
                <a:latin typeface="Calibri"/>
                <a:ea typeface="Calibri"/>
                <a:cs typeface="Calibri"/>
                <a:sym typeface="Calibri"/>
              </a:rPr>
              <a:t>Person-Centered Supports: </a:t>
            </a:r>
            <a:r>
              <a:rPr lang="en-US" sz="1400">
                <a:solidFill>
                  <a:srgbClr val="0070C0"/>
                </a:solidFill>
                <a:latin typeface="Calibri"/>
                <a:ea typeface="Calibri"/>
                <a:cs typeface="Calibri"/>
                <a:sym typeface="Calibri"/>
              </a:rPr>
              <a:t>As a DSP, my first allegiance is to the person I support; all other activities and functions I perform flow from this allegiance.</a:t>
            </a:r>
            <a:endParaRPr sz="1400">
              <a:solidFill>
                <a:srgbClr val="0070C0"/>
              </a:solidFill>
              <a:latin typeface="Calibri"/>
              <a:ea typeface="Calibri"/>
              <a:cs typeface="Calibri"/>
              <a:sym typeface="Calibri"/>
            </a:endParaRPr>
          </a:p>
          <a:p>
            <a:pPr marL="0" lvl="0" indent="28956" algn="l" rtl="0">
              <a:lnSpc>
                <a:spcPct val="100000"/>
              </a:lnSpc>
              <a:spcBef>
                <a:spcPts val="0"/>
              </a:spcBef>
              <a:spcAft>
                <a:spcPts val="0"/>
              </a:spcAft>
              <a:buClr>
                <a:srgbClr val="FE8637"/>
              </a:buClr>
              <a:buSzPts val="456"/>
              <a:buFont typeface="Noto Sans Symbols"/>
              <a:buNone/>
            </a:pPr>
            <a:endParaRPr sz="1400">
              <a:solidFill>
                <a:srgbClr val="0070C0"/>
              </a:solidFill>
              <a:latin typeface="Calibri"/>
              <a:ea typeface="Calibri"/>
              <a:cs typeface="Calibri"/>
              <a:sym typeface="Calibri"/>
            </a:endParaRPr>
          </a:p>
          <a:p>
            <a:pPr marL="0" lvl="0" indent="0" algn="l" rtl="0">
              <a:lnSpc>
                <a:spcPct val="100000"/>
              </a:lnSpc>
              <a:spcBef>
                <a:spcPts val="0"/>
              </a:spcBef>
              <a:spcAft>
                <a:spcPts val="0"/>
              </a:spcAft>
              <a:buClr>
                <a:srgbClr val="FE8637"/>
              </a:buClr>
              <a:buFont typeface="Noto Sans Symbols"/>
              <a:buNone/>
            </a:pPr>
            <a:r>
              <a:rPr lang="en-US" sz="1400" b="1">
                <a:solidFill>
                  <a:srgbClr val="0070C0"/>
                </a:solidFill>
                <a:latin typeface="Calibri"/>
                <a:ea typeface="Calibri"/>
                <a:cs typeface="Calibri"/>
                <a:sym typeface="Calibri"/>
              </a:rPr>
              <a:t>Promoting Physical and Emotional Well-Being: </a:t>
            </a:r>
            <a:r>
              <a:rPr lang="en-US" sz="1400">
                <a:solidFill>
                  <a:srgbClr val="0070C0"/>
                </a:solidFill>
                <a:latin typeface="Calibri"/>
                <a:ea typeface="Calibri"/>
                <a:cs typeface="Calibri"/>
                <a:sym typeface="Calibri"/>
              </a:rPr>
              <a:t>As a DSP, I will commit to promote the emotional, physical, and personal well-being of the people I support. I will encourage growth and recognize the autonomy of those receiving support while being attentive and energetic in reducing the risk of harm.</a:t>
            </a:r>
            <a:endParaRPr sz="1400">
              <a:solidFill>
                <a:srgbClr val="0070C0"/>
              </a:solidFill>
              <a:latin typeface="Calibri"/>
              <a:ea typeface="Calibri"/>
              <a:cs typeface="Calibri"/>
              <a:sym typeface="Calibri"/>
            </a:endParaRPr>
          </a:p>
          <a:p>
            <a:pPr marL="0" lvl="0" indent="28956" algn="l" rtl="0">
              <a:lnSpc>
                <a:spcPct val="100000"/>
              </a:lnSpc>
              <a:spcBef>
                <a:spcPts val="0"/>
              </a:spcBef>
              <a:spcAft>
                <a:spcPts val="0"/>
              </a:spcAft>
              <a:buClr>
                <a:srgbClr val="FE8637"/>
              </a:buClr>
              <a:buSzPts val="456"/>
              <a:buFont typeface="Noto Sans Symbols"/>
              <a:buNone/>
            </a:pPr>
            <a:endParaRPr sz="1400">
              <a:solidFill>
                <a:srgbClr val="0070C0"/>
              </a:solidFill>
              <a:latin typeface="Calibri"/>
              <a:ea typeface="Calibri"/>
              <a:cs typeface="Calibri"/>
              <a:sym typeface="Calibri"/>
            </a:endParaRPr>
          </a:p>
          <a:p>
            <a:pPr marL="0" lvl="0" indent="0" algn="l" rtl="0">
              <a:lnSpc>
                <a:spcPct val="100000"/>
              </a:lnSpc>
              <a:spcBef>
                <a:spcPts val="0"/>
              </a:spcBef>
              <a:spcAft>
                <a:spcPts val="0"/>
              </a:spcAft>
              <a:buClr>
                <a:srgbClr val="FE8637"/>
              </a:buClr>
              <a:buFont typeface="Noto Sans Symbols"/>
              <a:buNone/>
            </a:pPr>
            <a:r>
              <a:rPr lang="en-US" sz="1400" b="1">
                <a:solidFill>
                  <a:srgbClr val="0070C0"/>
                </a:solidFill>
                <a:latin typeface="Calibri"/>
                <a:ea typeface="Calibri"/>
                <a:cs typeface="Calibri"/>
                <a:sym typeface="Calibri"/>
              </a:rPr>
              <a:t>Integrity and Responsibility: </a:t>
            </a:r>
            <a:r>
              <a:rPr lang="en-US" sz="1400">
                <a:solidFill>
                  <a:srgbClr val="0070C0"/>
                </a:solidFill>
                <a:latin typeface="Calibri"/>
                <a:ea typeface="Calibri"/>
                <a:cs typeface="Calibri"/>
                <a:sym typeface="Calibri"/>
              </a:rPr>
              <a:t>As a DSP, I will support the mission and vitality of my profession to assist people in leading self-directed lives and to foster a spirit of partnership with the people I support, other professionals, and the community.</a:t>
            </a:r>
            <a:endParaRPr sz="1400">
              <a:solidFill>
                <a:srgbClr val="0070C0"/>
              </a:solidFill>
              <a:latin typeface="Calibri"/>
              <a:ea typeface="Calibri"/>
              <a:cs typeface="Calibri"/>
              <a:sym typeface="Calibri"/>
            </a:endParaRPr>
          </a:p>
          <a:p>
            <a:pPr marL="0" lvl="0" indent="28956" algn="l" rtl="0">
              <a:lnSpc>
                <a:spcPct val="100000"/>
              </a:lnSpc>
              <a:spcBef>
                <a:spcPts val="0"/>
              </a:spcBef>
              <a:spcAft>
                <a:spcPts val="0"/>
              </a:spcAft>
              <a:buClr>
                <a:srgbClr val="FE8637"/>
              </a:buClr>
              <a:buSzPts val="456"/>
              <a:buFont typeface="Noto Sans Symbols"/>
              <a:buNone/>
            </a:pPr>
            <a:endParaRPr sz="1400">
              <a:solidFill>
                <a:srgbClr val="0070C0"/>
              </a:solidFill>
              <a:latin typeface="Calibri"/>
              <a:ea typeface="Calibri"/>
              <a:cs typeface="Calibri"/>
              <a:sym typeface="Calibri"/>
            </a:endParaRPr>
          </a:p>
          <a:p>
            <a:pPr marL="0" lvl="0" indent="0" algn="l" rtl="0">
              <a:lnSpc>
                <a:spcPct val="100000"/>
              </a:lnSpc>
              <a:spcBef>
                <a:spcPts val="0"/>
              </a:spcBef>
              <a:spcAft>
                <a:spcPts val="0"/>
              </a:spcAft>
              <a:buClr>
                <a:srgbClr val="FE8637"/>
              </a:buClr>
              <a:buFont typeface="Noto Sans Symbols"/>
              <a:buNone/>
            </a:pPr>
            <a:r>
              <a:rPr lang="en-US" sz="1400" b="1">
                <a:solidFill>
                  <a:srgbClr val="0070C0"/>
                </a:solidFill>
                <a:latin typeface="Calibri"/>
                <a:ea typeface="Calibri"/>
                <a:cs typeface="Calibri"/>
                <a:sym typeface="Calibri"/>
              </a:rPr>
              <a:t>Confidentiality: </a:t>
            </a:r>
            <a:r>
              <a:rPr lang="en-US" sz="1400">
                <a:solidFill>
                  <a:srgbClr val="0070C0"/>
                </a:solidFill>
                <a:latin typeface="Calibri"/>
                <a:ea typeface="Calibri"/>
                <a:cs typeface="Calibri"/>
                <a:sym typeface="Calibri"/>
              </a:rPr>
              <a:t>As a DSP, I will safeguard and respect the confidentiality and privacy of the people I support.</a:t>
            </a:r>
            <a:endParaRPr sz="1400">
              <a:solidFill>
                <a:srgbClr val="0070C0"/>
              </a:solidFill>
              <a:latin typeface="Calibri"/>
              <a:ea typeface="Calibri"/>
              <a:cs typeface="Calibri"/>
              <a:sym typeface="Calibri"/>
            </a:endParaRPr>
          </a:p>
          <a:p>
            <a:pPr marL="0" lvl="0" indent="28956" algn="l" rtl="0">
              <a:lnSpc>
                <a:spcPct val="100000"/>
              </a:lnSpc>
              <a:spcBef>
                <a:spcPts val="0"/>
              </a:spcBef>
              <a:spcAft>
                <a:spcPts val="0"/>
              </a:spcAft>
              <a:buClr>
                <a:srgbClr val="FE8637"/>
              </a:buClr>
              <a:buSzPts val="456"/>
              <a:buFont typeface="Noto Sans Symbols"/>
              <a:buNone/>
            </a:pPr>
            <a:endParaRPr sz="1400">
              <a:solidFill>
                <a:srgbClr val="0070C0"/>
              </a:solidFill>
              <a:latin typeface="Calibri"/>
              <a:ea typeface="Calibri"/>
              <a:cs typeface="Calibri"/>
              <a:sym typeface="Calibri"/>
            </a:endParaRPr>
          </a:p>
          <a:p>
            <a:pPr marL="0" lvl="0" indent="0" algn="l" rtl="0">
              <a:lnSpc>
                <a:spcPct val="100000"/>
              </a:lnSpc>
              <a:spcBef>
                <a:spcPts val="0"/>
              </a:spcBef>
              <a:spcAft>
                <a:spcPts val="0"/>
              </a:spcAft>
              <a:buClr>
                <a:srgbClr val="FE8637"/>
              </a:buClr>
              <a:buFont typeface="Noto Sans Symbols"/>
              <a:buNone/>
            </a:pPr>
            <a:r>
              <a:rPr lang="en-US" sz="1400" b="1">
                <a:solidFill>
                  <a:srgbClr val="0070C0"/>
                </a:solidFill>
                <a:latin typeface="Calibri"/>
                <a:ea typeface="Calibri"/>
                <a:cs typeface="Calibri"/>
                <a:sym typeface="Calibri"/>
              </a:rPr>
              <a:t>Justice, Fairness and Equity: </a:t>
            </a:r>
            <a:r>
              <a:rPr lang="en-US" sz="1400">
                <a:solidFill>
                  <a:srgbClr val="0070C0"/>
                </a:solidFill>
                <a:latin typeface="Calibri"/>
                <a:ea typeface="Calibri"/>
                <a:cs typeface="Calibri"/>
                <a:sym typeface="Calibri"/>
              </a:rPr>
              <a:t>As a DSP, I will affirm the human rights as well as the civil rights and responsibilities of the people I support. I will promote and practice justice, fairness, and equity for the people I support and the community as a whole.</a:t>
            </a:r>
            <a:endParaRPr sz="1400">
              <a:solidFill>
                <a:srgbClr val="0070C0"/>
              </a:solidFill>
              <a:latin typeface="Calibri"/>
              <a:ea typeface="Calibri"/>
              <a:cs typeface="Calibri"/>
              <a:sym typeface="Calibri"/>
            </a:endParaRPr>
          </a:p>
          <a:p>
            <a:pPr marL="0" lvl="0" indent="28956" algn="l" rtl="0">
              <a:lnSpc>
                <a:spcPct val="100000"/>
              </a:lnSpc>
              <a:spcBef>
                <a:spcPts val="0"/>
              </a:spcBef>
              <a:spcAft>
                <a:spcPts val="0"/>
              </a:spcAft>
              <a:buClr>
                <a:srgbClr val="FE8637"/>
              </a:buClr>
              <a:buSzPts val="456"/>
              <a:buFont typeface="Noto Sans Symbols"/>
              <a:buNone/>
            </a:pPr>
            <a:endParaRPr sz="1400">
              <a:solidFill>
                <a:srgbClr val="0070C0"/>
              </a:solidFill>
              <a:latin typeface="Calibri"/>
              <a:ea typeface="Calibri"/>
              <a:cs typeface="Calibri"/>
              <a:sym typeface="Calibri"/>
            </a:endParaRPr>
          </a:p>
          <a:p>
            <a:pPr marL="0" lvl="0" indent="0" algn="l" rtl="0">
              <a:lnSpc>
                <a:spcPct val="100000"/>
              </a:lnSpc>
              <a:spcBef>
                <a:spcPts val="0"/>
              </a:spcBef>
              <a:spcAft>
                <a:spcPts val="0"/>
              </a:spcAft>
              <a:buClr>
                <a:srgbClr val="FE8637"/>
              </a:buClr>
              <a:buFont typeface="Noto Sans Symbols"/>
              <a:buNone/>
            </a:pPr>
            <a:r>
              <a:rPr lang="en-US" sz="1400" b="1">
                <a:solidFill>
                  <a:srgbClr val="0070C0"/>
                </a:solidFill>
                <a:latin typeface="Calibri"/>
                <a:ea typeface="Calibri"/>
                <a:cs typeface="Calibri"/>
                <a:sym typeface="Calibri"/>
              </a:rPr>
              <a:t>Respect: </a:t>
            </a:r>
            <a:r>
              <a:rPr lang="en-US" sz="1400">
                <a:solidFill>
                  <a:srgbClr val="0070C0"/>
                </a:solidFill>
                <a:latin typeface="Calibri"/>
                <a:ea typeface="Calibri"/>
                <a:cs typeface="Calibri"/>
                <a:sym typeface="Calibri"/>
              </a:rPr>
              <a:t>As a DSP, I will respect the human dignity and uniqueness of the people I support. I will recognize each person I support as valuable and promote their value within communities.</a:t>
            </a:r>
            <a:endParaRPr sz="1400">
              <a:solidFill>
                <a:srgbClr val="0070C0"/>
              </a:solidFill>
              <a:latin typeface="Calibri"/>
              <a:ea typeface="Calibri"/>
              <a:cs typeface="Calibri"/>
              <a:sym typeface="Calibri"/>
            </a:endParaRPr>
          </a:p>
          <a:p>
            <a:pPr marL="0" lvl="0" indent="28956" algn="l" rtl="0">
              <a:lnSpc>
                <a:spcPct val="100000"/>
              </a:lnSpc>
              <a:spcBef>
                <a:spcPts val="0"/>
              </a:spcBef>
              <a:spcAft>
                <a:spcPts val="0"/>
              </a:spcAft>
              <a:buClr>
                <a:srgbClr val="FE8637"/>
              </a:buClr>
              <a:buSzPts val="456"/>
              <a:buFont typeface="Noto Sans Symbols"/>
              <a:buNone/>
            </a:pPr>
            <a:endParaRPr sz="1400" b="1">
              <a:solidFill>
                <a:srgbClr val="0070C0"/>
              </a:solidFill>
              <a:latin typeface="Calibri"/>
              <a:ea typeface="Calibri"/>
              <a:cs typeface="Calibri"/>
              <a:sym typeface="Calibri"/>
            </a:endParaRPr>
          </a:p>
          <a:p>
            <a:pPr marL="0" lvl="0" indent="0" algn="l" rtl="0">
              <a:lnSpc>
                <a:spcPct val="100000"/>
              </a:lnSpc>
              <a:spcBef>
                <a:spcPts val="0"/>
              </a:spcBef>
              <a:spcAft>
                <a:spcPts val="0"/>
              </a:spcAft>
              <a:buClr>
                <a:srgbClr val="FE8637"/>
              </a:buClr>
              <a:buFont typeface="Noto Sans Symbols"/>
              <a:buNone/>
            </a:pPr>
            <a:r>
              <a:rPr lang="en-US" sz="1400" b="1">
                <a:solidFill>
                  <a:srgbClr val="0070C0"/>
                </a:solidFill>
                <a:latin typeface="Calibri"/>
                <a:ea typeface="Calibri"/>
                <a:cs typeface="Calibri"/>
                <a:sym typeface="Calibri"/>
              </a:rPr>
              <a:t>Relationships: </a:t>
            </a:r>
            <a:r>
              <a:rPr lang="en-US" sz="1400">
                <a:solidFill>
                  <a:srgbClr val="0070C0"/>
                </a:solidFill>
                <a:latin typeface="Calibri"/>
                <a:ea typeface="Calibri"/>
                <a:cs typeface="Calibri"/>
                <a:sym typeface="Calibri"/>
              </a:rPr>
              <a:t>As a DSP, I will assist the people I support to develop and maintain relationships.</a:t>
            </a:r>
            <a:endParaRPr sz="1400">
              <a:solidFill>
                <a:srgbClr val="0070C0"/>
              </a:solidFill>
              <a:latin typeface="Calibri"/>
              <a:ea typeface="Calibri"/>
              <a:cs typeface="Calibri"/>
              <a:sym typeface="Calibri"/>
            </a:endParaRPr>
          </a:p>
          <a:p>
            <a:pPr marL="0" lvl="0" indent="28956" algn="l" rtl="0">
              <a:lnSpc>
                <a:spcPct val="100000"/>
              </a:lnSpc>
              <a:spcBef>
                <a:spcPts val="0"/>
              </a:spcBef>
              <a:spcAft>
                <a:spcPts val="0"/>
              </a:spcAft>
              <a:buClr>
                <a:srgbClr val="FE8637"/>
              </a:buClr>
              <a:buSzPts val="456"/>
              <a:buFont typeface="Noto Sans Symbols"/>
              <a:buNone/>
            </a:pPr>
            <a:endParaRPr sz="1400">
              <a:solidFill>
                <a:srgbClr val="0070C0"/>
              </a:solidFill>
              <a:latin typeface="Calibri"/>
              <a:ea typeface="Calibri"/>
              <a:cs typeface="Calibri"/>
              <a:sym typeface="Calibri"/>
            </a:endParaRPr>
          </a:p>
          <a:p>
            <a:pPr marL="0" lvl="0" indent="0" algn="l" rtl="0">
              <a:lnSpc>
                <a:spcPct val="100000"/>
              </a:lnSpc>
              <a:spcBef>
                <a:spcPts val="0"/>
              </a:spcBef>
              <a:spcAft>
                <a:spcPts val="0"/>
              </a:spcAft>
              <a:buClr>
                <a:srgbClr val="FE8637"/>
              </a:buClr>
              <a:buFont typeface="Noto Sans Symbols"/>
              <a:buNone/>
            </a:pPr>
            <a:r>
              <a:rPr lang="en-US" sz="1400" b="1">
                <a:solidFill>
                  <a:srgbClr val="0070C0"/>
                </a:solidFill>
                <a:latin typeface="Calibri"/>
                <a:ea typeface="Calibri"/>
                <a:cs typeface="Calibri"/>
                <a:sym typeface="Calibri"/>
              </a:rPr>
              <a:t>Self-Determination: </a:t>
            </a:r>
            <a:r>
              <a:rPr lang="en-US" sz="1400">
                <a:solidFill>
                  <a:srgbClr val="0070C0"/>
                </a:solidFill>
                <a:latin typeface="Calibri"/>
                <a:ea typeface="Calibri"/>
                <a:cs typeface="Calibri"/>
                <a:sym typeface="Calibri"/>
              </a:rPr>
              <a:t>As a DSP, I will assist the people I support to direct the course of their own lives.</a:t>
            </a:r>
            <a:endParaRPr sz="1400">
              <a:solidFill>
                <a:srgbClr val="0070C0"/>
              </a:solidFill>
              <a:latin typeface="Calibri"/>
              <a:ea typeface="Calibri"/>
              <a:cs typeface="Calibri"/>
              <a:sym typeface="Calibri"/>
            </a:endParaRPr>
          </a:p>
          <a:p>
            <a:pPr marL="0" lvl="0" indent="28956" algn="l" rtl="0">
              <a:lnSpc>
                <a:spcPct val="100000"/>
              </a:lnSpc>
              <a:spcBef>
                <a:spcPts val="0"/>
              </a:spcBef>
              <a:spcAft>
                <a:spcPts val="0"/>
              </a:spcAft>
              <a:buClr>
                <a:srgbClr val="FE8637"/>
              </a:buClr>
              <a:buSzPts val="456"/>
              <a:buFont typeface="Noto Sans Symbols"/>
              <a:buNone/>
            </a:pPr>
            <a:endParaRPr sz="1400">
              <a:solidFill>
                <a:srgbClr val="0070C0"/>
              </a:solidFill>
              <a:latin typeface="Calibri"/>
              <a:ea typeface="Calibri"/>
              <a:cs typeface="Calibri"/>
              <a:sym typeface="Calibri"/>
            </a:endParaRPr>
          </a:p>
          <a:p>
            <a:pPr marL="0" lvl="0" indent="0" algn="l" rtl="0">
              <a:lnSpc>
                <a:spcPct val="100000"/>
              </a:lnSpc>
              <a:spcBef>
                <a:spcPts val="0"/>
              </a:spcBef>
              <a:spcAft>
                <a:spcPts val="0"/>
              </a:spcAft>
              <a:buClr>
                <a:srgbClr val="FE8637"/>
              </a:buClr>
              <a:buFont typeface="Noto Sans Symbols"/>
              <a:buNone/>
            </a:pPr>
            <a:r>
              <a:rPr lang="en-US" sz="1400" b="1">
                <a:solidFill>
                  <a:srgbClr val="0070C0"/>
                </a:solidFill>
                <a:latin typeface="Calibri"/>
                <a:ea typeface="Calibri"/>
                <a:cs typeface="Calibri"/>
                <a:sym typeface="Calibri"/>
              </a:rPr>
              <a:t>Advocacy: </a:t>
            </a:r>
            <a:r>
              <a:rPr lang="en-US" sz="1400">
                <a:solidFill>
                  <a:srgbClr val="0070C0"/>
                </a:solidFill>
                <a:latin typeface="Calibri"/>
                <a:ea typeface="Calibri"/>
                <a:cs typeface="Calibri"/>
                <a:sym typeface="Calibri"/>
              </a:rPr>
              <a:t>As a DSP, I will advocate with the people I support for justice, inclusion, and full community participation.</a:t>
            </a:r>
            <a:endParaRPr sz="1400">
              <a:solidFill>
                <a:srgbClr val="0070C0"/>
              </a:solidFill>
              <a:latin typeface="Calibri"/>
              <a:ea typeface="Calibri"/>
              <a:cs typeface="Calibri"/>
              <a:sym typeface="Calibri"/>
            </a:endParaRPr>
          </a:p>
        </p:txBody>
      </p:sp>
      <p:pic>
        <p:nvPicPr>
          <p:cNvPr id="323" name="Google Shape;323;p46"/>
          <p:cNvPicPr preferRelativeResize="0"/>
          <p:nvPr/>
        </p:nvPicPr>
        <p:blipFill>
          <a:blip r:embed="rId3">
            <a:alphaModFix/>
          </a:blip>
          <a:stretch>
            <a:fillRect/>
          </a:stretch>
        </p:blipFill>
        <p:spPr>
          <a:xfrm>
            <a:off x="7037175" y="320167"/>
            <a:ext cx="1333451" cy="795650"/>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7"/>
          <p:cNvSpPr txBox="1">
            <a:spLocks noGrp="1"/>
          </p:cNvSpPr>
          <p:nvPr>
            <p:ph type="sldNum" idx="12"/>
          </p:nvPr>
        </p:nvSpPr>
        <p:spPr>
          <a:xfrm>
            <a:off x="6457950" y="6356351"/>
            <a:ext cx="2057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13</a:t>
            </a:fld>
            <a:endParaRPr/>
          </a:p>
        </p:txBody>
      </p:sp>
      <p:sp>
        <p:nvSpPr>
          <p:cNvPr id="330" name="Google Shape;330;p47"/>
          <p:cNvSpPr txBox="1"/>
          <p:nvPr/>
        </p:nvSpPr>
        <p:spPr>
          <a:xfrm>
            <a:off x="466413" y="482775"/>
            <a:ext cx="4863000" cy="1574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rgbClr val="00B050"/>
                </a:solidFill>
                <a:latin typeface="Quattrocento Sans"/>
                <a:ea typeface="Quattrocento Sans"/>
                <a:cs typeface="Quattrocento Sans"/>
                <a:sym typeface="Quattrocento Sans"/>
              </a:rPr>
              <a:t>What would you do?</a:t>
            </a:r>
            <a:endParaRPr sz="4000" b="1">
              <a:solidFill>
                <a:srgbClr val="00B050"/>
              </a:solidFill>
              <a:latin typeface="Quattrocento Sans"/>
              <a:ea typeface="Quattrocento Sans"/>
              <a:cs typeface="Quattrocento Sans"/>
              <a:sym typeface="Quattrocento Sans"/>
            </a:endParaRPr>
          </a:p>
        </p:txBody>
      </p:sp>
      <p:pic>
        <p:nvPicPr>
          <p:cNvPr id="331" name="Google Shape;331;p47"/>
          <p:cNvPicPr preferRelativeResize="0"/>
          <p:nvPr/>
        </p:nvPicPr>
        <p:blipFill>
          <a:blip r:embed="rId3">
            <a:alphaModFix/>
          </a:blip>
          <a:stretch>
            <a:fillRect/>
          </a:stretch>
        </p:blipFill>
        <p:spPr>
          <a:xfrm>
            <a:off x="2362602" y="2275951"/>
            <a:ext cx="4418775" cy="3127900"/>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8"/>
          <p:cNvSpPr txBox="1">
            <a:spLocks noGrp="1"/>
          </p:cNvSpPr>
          <p:nvPr>
            <p:ph type="sldNum" idx="12"/>
          </p:nvPr>
        </p:nvSpPr>
        <p:spPr>
          <a:xfrm>
            <a:off x="6457950" y="6356351"/>
            <a:ext cx="2057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14</a:t>
            </a:fld>
            <a:endParaRPr/>
          </a:p>
        </p:txBody>
      </p:sp>
      <p:sp>
        <p:nvSpPr>
          <p:cNvPr id="338" name="Google Shape;338;p48"/>
          <p:cNvSpPr txBox="1">
            <a:spLocks noGrp="1"/>
          </p:cNvSpPr>
          <p:nvPr>
            <p:ph type="body" idx="1"/>
          </p:nvPr>
        </p:nvSpPr>
        <p:spPr>
          <a:xfrm>
            <a:off x="628650" y="858850"/>
            <a:ext cx="7075500" cy="53181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You are supporting John and his Mom is visiting in the program. While the three of you are in the living room, John’s Mom lifts up his shirt to show you a bruise.  How should you respond?</a:t>
            </a:r>
            <a:endParaRPr/>
          </a:p>
          <a:p>
            <a:pPr marL="457200" lvl="0" indent="-342900" algn="l" rtl="0">
              <a:spcBef>
                <a:spcPts val="1000"/>
              </a:spcBef>
              <a:spcAft>
                <a:spcPts val="0"/>
              </a:spcAft>
              <a:buSzPts val="1800"/>
              <a:buAutoNum type="alphaLcPeriod"/>
            </a:pPr>
            <a:r>
              <a:rPr lang="en-US"/>
              <a:t>Do nothing</a:t>
            </a:r>
            <a:endParaRPr/>
          </a:p>
          <a:p>
            <a:pPr marL="457200" lvl="0" indent="-342900" algn="l" rtl="0">
              <a:spcBef>
                <a:spcPts val="0"/>
              </a:spcBef>
              <a:spcAft>
                <a:spcPts val="0"/>
              </a:spcAft>
              <a:buSzPts val="1800"/>
              <a:buAutoNum type="alphaLcPeriod"/>
            </a:pPr>
            <a:r>
              <a:rPr lang="en-US"/>
              <a:t>Ask John if he would you like to go to a private area where you can take a look</a:t>
            </a:r>
            <a:endParaRPr/>
          </a:p>
          <a:p>
            <a:pPr marL="457200" lvl="0" indent="-342900" algn="l" rtl="0">
              <a:spcBef>
                <a:spcPts val="0"/>
              </a:spcBef>
              <a:spcAft>
                <a:spcPts val="0"/>
              </a:spcAft>
              <a:buSzPts val="1800"/>
              <a:buAutoNum type="alphaLcPeriod"/>
            </a:pPr>
            <a:r>
              <a:rPr lang="en-US"/>
              <a:t>Inspect the bruise</a:t>
            </a:r>
            <a:endParaRPr/>
          </a:p>
          <a:p>
            <a:pPr marL="457200" lvl="0" indent="-342900" algn="l" rtl="0">
              <a:spcBef>
                <a:spcPts val="0"/>
              </a:spcBef>
              <a:spcAft>
                <a:spcPts val="0"/>
              </a:spcAft>
              <a:buSzPts val="1800"/>
              <a:buAutoNum type="alphaLcPeriod"/>
            </a:pPr>
            <a:r>
              <a:rPr lang="en-US"/>
              <a:t>Say “Are you kidding me?!” to John’s Mom</a:t>
            </a:r>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9"/>
          <p:cNvSpPr txBox="1">
            <a:spLocks noGrp="1"/>
          </p:cNvSpPr>
          <p:nvPr>
            <p:ph type="title"/>
          </p:nvPr>
        </p:nvSpPr>
        <p:spPr>
          <a:xfrm>
            <a:off x="628650" y="308565"/>
            <a:ext cx="79308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345" name="Google Shape;345;p49"/>
          <p:cNvSpPr txBox="1">
            <a:spLocks noGrp="1"/>
          </p:cNvSpPr>
          <p:nvPr>
            <p:ph type="body" idx="1"/>
          </p:nvPr>
        </p:nvSpPr>
        <p:spPr>
          <a:xfrm>
            <a:off x="628650" y="1634275"/>
            <a:ext cx="7886700" cy="40431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1800" b="1"/>
              <a:t>The answer is b.</a:t>
            </a:r>
            <a:endParaRPr sz="1800" b="1"/>
          </a:p>
          <a:p>
            <a:pPr marL="0" lvl="0" indent="0" algn="l" rtl="0">
              <a:lnSpc>
                <a:spcPct val="100000"/>
              </a:lnSpc>
              <a:spcBef>
                <a:spcPts val="0"/>
              </a:spcBef>
              <a:spcAft>
                <a:spcPts val="0"/>
              </a:spcAft>
              <a:buNone/>
            </a:pPr>
            <a:endParaRPr sz="1800"/>
          </a:p>
          <a:p>
            <a:pPr marL="0" lvl="0" indent="0" algn="l" rtl="0">
              <a:lnSpc>
                <a:spcPct val="100000"/>
              </a:lnSpc>
              <a:spcBef>
                <a:spcPts val="0"/>
              </a:spcBef>
              <a:spcAft>
                <a:spcPts val="0"/>
              </a:spcAft>
              <a:buNone/>
            </a:pPr>
            <a:r>
              <a:rPr lang="en-US" sz="1800" b="1"/>
              <a:t>Promoting Physical and Emotional Well-Being: </a:t>
            </a:r>
            <a:r>
              <a:rPr lang="en-US" sz="1800"/>
              <a:t>As a DSP, I will commit to promote the emotional, physical, and personal well-being of the people I support. I will encourage growth and recognize the autonomy of those receiving support while being attentive and energetic in reducing the risk of harm.</a:t>
            </a:r>
            <a:endParaRPr sz="1800"/>
          </a:p>
          <a:p>
            <a:pPr marL="0" lvl="0" indent="0" algn="l" rtl="0">
              <a:lnSpc>
                <a:spcPct val="100000"/>
              </a:lnSpc>
              <a:spcBef>
                <a:spcPts val="0"/>
              </a:spcBef>
              <a:spcAft>
                <a:spcPts val="0"/>
              </a:spcAft>
              <a:buNone/>
            </a:pPr>
            <a:endParaRPr sz="1800"/>
          </a:p>
          <a:p>
            <a:pPr marL="0" lvl="0" indent="0" algn="l" rtl="0">
              <a:lnSpc>
                <a:spcPct val="100000"/>
              </a:lnSpc>
              <a:spcBef>
                <a:spcPts val="0"/>
              </a:spcBef>
              <a:spcAft>
                <a:spcPts val="0"/>
              </a:spcAft>
              <a:buNone/>
            </a:pPr>
            <a:r>
              <a:rPr lang="en-US" sz="1800" b="1"/>
              <a:t>Respect: </a:t>
            </a:r>
            <a:r>
              <a:rPr lang="en-US" sz="1800"/>
              <a:t>As a DSP, I will respect the human dignity and uniqueness of the people I support. I will recognize each person I support as valuable and promote their value within communities.</a:t>
            </a:r>
            <a:endParaRPr sz="1800"/>
          </a:p>
          <a:p>
            <a:pPr marL="0" lvl="0" indent="0" algn="l" rtl="0">
              <a:lnSpc>
                <a:spcPct val="100000"/>
              </a:lnSpc>
              <a:spcBef>
                <a:spcPts val="0"/>
              </a:spcBef>
              <a:spcAft>
                <a:spcPts val="0"/>
              </a:spcAft>
              <a:buNone/>
            </a:pPr>
            <a:endParaRPr sz="1800"/>
          </a:p>
          <a:p>
            <a:pPr marL="0" lvl="0" indent="0" algn="l" rtl="0">
              <a:lnSpc>
                <a:spcPct val="100000"/>
              </a:lnSpc>
              <a:spcBef>
                <a:spcPts val="0"/>
              </a:spcBef>
              <a:spcAft>
                <a:spcPts val="0"/>
              </a:spcAft>
              <a:buClr>
                <a:srgbClr val="FE8637"/>
              </a:buClr>
              <a:buFont typeface="Noto Sans Symbols"/>
              <a:buNone/>
            </a:pPr>
            <a:r>
              <a:rPr lang="en-US" sz="1800" b="1"/>
              <a:t>Relationships: </a:t>
            </a:r>
            <a:r>
              <a:rPr lang="en-US" sz="1800"/>
              <a:t>As a DSP, I will assist the people I support to develop and maintain relationships.</a:t>
            </a:r>
            <a:endParaRPr sz="1800"/>
          </a:p>
        </p:txBody>
      </p:sp>
      <p:sp>
        <p:nvSpPr>
          <p:cNvPr id="346" name="Google Shape;346;p49"/>
          <p:cNvSpPr txBox="1">
            <a:spLocks noGrp="1"/>
          </p:cNvSpPr>
          <p:nvPr>
            <p:ph type="sldNum" idx="12"/>
          </p:nvPr>
        </p:nvSpPr>
        <p:spPr>
          <a:xfrm>
            <a:off x="6457950" y="6356351"/>
            <a:ext cx="2057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15</a:t>
            </a:fld>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50"/>
          <p:cNvSpPr txBox="1">
            <a:spLocks noGrp="1"/>
          </p:cNvSpPr>
          <p:nvPr>
            <p:ph type="body" idx="1"/>
          </p:nvPr>
        </p:nvSpPr>
        <p:spPr>
          <a:xfrm>
            <a:off x="628650" y="906900"/>
            <a:ext cx="7456800" cy="45840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While you are at a training, another DSP starts talking to you about a person you both support, Susan.  Susan’s personal information is being discussed in front of the larger group.  How should you respond?</a:t>
            </a:r>
            <a:endParaRPr/>
          </a:p>
          <a:p>
            <a:pPr marL="457200" lvl="0" indent="-342900" algn="l" rtl="0">
              <a:spcBef>
                <a:spcPts val="1000"/>
              </a:spcBef>
              <a:spcAft>
                <a:spcPts val="0"/>
              </a:spcAft>
              <a:buSzPts val="1800"/>
              <a:buAutoNum type="alphaLcPeriod"/>
            </a:pPr>
            <a:r>
              <a:rPr lang="en-US"/>
              <a:t>Keep the conversation going</a:t>
            </a:r>
            <a:endParaRPr/>
          </a:p>
          <a:p>
            <a:pPr marL="457200" lvl="0" indent="-342900" algn="l" rtl="0">
              <a:spcBef>
                <a:spcPts val="0"/>
              </a:spcBef>
              <a:spcAft>
                <a:spcPts val="0"/>
              </a:spcAft>
              <a:buSzPts val="1800"/>
              <a:buAutoNum type="alphaLcPeriod"/>
            </a:pPr>
            <a:r>
              <a:rPr lang="en-US"/>
              <a:t>It’s ok to join in, you are only using Susan’s initials</a:t>
            </a:r>
            <a:endParaRPr/>
          </a:p>
          <a:p>
            <a:pPr marL="457200" lvl="0" indent="-342900" algn="l" rtl="0">
              <a:spcBef>
                <a:spcPts val="0"/>
              </a:spcBef>
              <a:spcAft>
                <a:spcPts val="0"/>
              </a:spcAft>
              <a:buSzPts val="1800"/>
              <a:buAutoNum type="alphaLcPeriod"/>
            </a:pPr>
            <a:r>
              <a:rPr lang="en-US"/>
              <a:t>Listen, but don’t respond</a:t>
            </a:r>
            <a:endParaRPr/>
          </a:p>
          <a:p>
            <a:pPr marL="457200" lvl="0" indent="-342900" algn="l" rtl="0">
              <a:spcBef>
                <a:spcPts val="0"/>
              </a:spcBef>
              <a:spcAft>
                <a:spcPts val="0"/>
              </a:spcAft>
              <a:buSzPts val="1800"/>
              <a:buAutoNum type="alphaLcPeriod"/>
            </a:pPr>
            <a:r>
              <a:rPr lang="en-US"/>
              <a:t>Remind your co-worker that this is not a private space and postpone the conversation</a:t>
            </a:r>
            <a:endParaRPr/>
          </a:p>
        </p:txBody>
      </p:sp>
      <p:sp>
        <p:nvSpPr>
          <p:cNvPr id="353" name="Google Shape;353;p50"/>
          <p:cNvSpPr txBox="1">
            <a:spLocks noGrp="1"/>
          </p:cNvSpPr>
          <p:nvPr>
            <p:ph type="sldNum" idx="12"/>
          </p:nvPr>
        </p:nvSpPr>
        <p:spPr>
          <a:xfrm>
            <a:off x="6457950" y="6356351"/>
            <a:ext cx="2057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16</a:t>
            </a:fld>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51"/>
          <p:cNvSpPr txBox="1">
            <a:spLocks noGrp="1"/>
          </p:cNvSpPr>
          <p:nvPr>
            <p:ph type="title"/>
          </p:nvPr>
        </p:nvSpPr>
        <p:spPr>
          <a:xfrm>
            <a:off x="628650" y="308565"/>
            <a:ext cx="79308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360" name="Google Shape;360;p51"/>
          <p:cNvSpPr txBox="1">
            <a:spLocks noGrp="1"/>
          </p:cNvSpPr>
          <p:nvPr>
            <p:ph type="body" idx="1"/>
          </p:nvPr>
        </p:nvSpPr>
        <p:spPr>
          <a:xfrm>
            <a:off x="628650" y="1819713"/>
            <a:ext cx="7886700" cy="43512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1800" b="1"/>
              <a:t>The answer is d.</a:t>
            </a:r>
            <a:endParaRPr sz="1800" b="1"/>
          </a:p>
          <a:p>
            <a:pPr marL="0" lvl="0" indent="0" algn="l" rtl="0">
              <a:lnSpc>
                <a:spcPct val="100000"/>
              </a:lnSpc>
              <a:spcBef>
                <a:spcPts val="0"/>
              </a:spcBef>
              <a:spcAft>
                <a:spcPts val="0"/>
              </a:spcAft>
              <a:buNone/>
            </a:pPr>
            <a:endParaRPr sz="1800" b="1"/>
          </a:p>
          <a:p>
            <a:pPr marL="0" lvl="0" indent="0" algn="l" rtl="0">
              <a:lnSpc>
                <a:spcPct val="100000"/>
              </a:lnSpc>
              <a:spcBef>
                <a:spcPts val="0"/>
              </a:spcBef>
              <a:spcAft>
                <a:spcPts val="0"/>
              </a:spcAft>
              <a:buClr>
                <a:srgbClr val="FE8637"/>
              </a:buClr>
              <a:buFont typeface="Noto Sans Symbols"/>
              <a:buNone/>
            </a:pPr>
            <a:r>
              <a:rPr lang="en-US" sz="1800" b="1"/>
              <a:t>Person-Centered Supports: </a:t>
            </a:r>
            <a:r>
              <a:rPr lang="en-US" sz="1800"/>
              <a:t>As a DSP, my first allegiance is to the person I support; all other activities and functions I perform flow from this allegiance.</a:t>
            </a:r>
            <a:endParaRPr sz="1800" b="1"/>
          </a:p>
          <a:p>
            <a:pPr marL="0" lvl="0" indent="0" algn="l" rtl="0">
              <a:lnSpc>
                <a:spcPct val="100000"/>
              </a:lnSpc>
              <a:spcBef>
                <a:spcPts val="0"/>
              </a:spcBef>
              <a:spcAft>
                <a:spcPts val="0"/>
              </a:spcAft>
              <a:buNone/>
            </a:pPr>
            <a:endParaRPr sz="1800" b="1"/>
          </a:p>
          <a:p>
            <a:pPr marL="0" lvl="0" indent="0" algn="l" rtl="0">
              <a:lnSpc>
                <a:spcPct val="100000"/>
              </a:lnSpc>
              <a:spcBef>
                <a:spcPts val="0"/>
              </a:spcBef>
              <a:spcAft>
                <a:spcPts val="0"/>
              </a:spcAft>
              <a:buClr>
                <a:srgbClr val="FE8637"/>
              </a:buClr>
              <a:buFont typeface="Noto Sans Symbols"/>
              <a:buNone/>
            </a:pPr>
            <a:r>
              <a:rPr lang="en-US" sz="1800" b="1"/>
              <a:t>Confidentiality: </a:t>
            </a:r>
            <a:r>
              <a:rPr lang="en-US" sz="1800"/>
              <a:t>As a DSP, I will safeguard and respect the confidentiality and privacy of the people I support.</a:t>
            </a:r>
            <a:endParaRPr sz="1800"/>
          </a:p>
          <a:p>
            <a:pPr marL="0" lvl="0" indent="0" algn="l" rtl="0">
              <a:lnSpc>
                <a:spcPct val="100000"/>
              </a:lnSpc>
              <a:spcBef>
                <a:spcPts val="0"/>
              </a:spcBef>
              <a:spcAft>
                <a:spcPts val="0"/>
              </a:spcAft>
              <a:buClr>
                <a:srgbClr val="FE8637"/>
              </a:buClr>
              <a:buFont typeface="Noto Sans Symbols"/>
              <a:buNone/>
            </a:pPr>
            <a:endParaRPr sz="1800"/>
          </a:p>
          <a:p>
            <a:pPr marL="0" lvl="0" indent="0" algn="l" rtl="0">
              <a:lnSpc>
                <a:spcPct val="100000"/>
              </a:lnSpc>
              <a:spcBef>
                <a:spcPts val="0"/>
              </a:spcBef>
              <a:spcAft>
                <a:spcPts val="0"/>
              </a:spcAft>
              <a:buClr>
                <a:srgbClr val="FE8637"/>
              </a:buClr>
              <a:buFont typeface="Noto Sans Symbols"/>
              <a:buNone/>
            </a:pPr>
            <a:r>
              <a:rPr lang="en-US" sz="1800" b="1"/>
              <a:t>Respect: </a:t>
            </a:r>
            <a:r>
              <a:rPr lang="en-US" sz="1800"/>
              <a:t>As a DSP, I will respect the human dignity and uniqueness of the people I support. I will recognize each person I support as valuable and promote their value within communities.</a:t>
            </a:r>
            <a:endParaRPr sz="1800"/>
          </a:p>
        </p:txBody>
      </p:sp>
      <p:sp>
        <p:nvSpPr>
          <p:cNvPr id="361" name="Google Shape;361;p51"/>
          <p:cNvSpPr txBox="1">
            <a:spLocks noGrp="1"/>
          </p:cNvSpPr>
          <p:nvPr>
            <p:ph type="sldNum" idx="12"/>
          </p:nvPr>
        </p:nvSpPr>
        <p:spPr>
          <a:xfrm>
            <a:off x="6457950" y="6356351"/>
            <a:ext cx="2057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17</a:t>
            </a:fld>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52"/>
          <p:cNvSpPr txBox="1">
            <a:spLocks noGrp="1"/>
          </p:cNvSpPr>
          <p:nvPr>
            <p:ph type="body" idx="1"/>
          </p:nvPr>
        </p:nvSpPr>
        <p:spPr>
          <a:xfrm>
            <a:off x="628650" y="833175"/>
            <a:ext cx="7076100" cy="4906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You are at a restaurant with Amy, a person you support. The server is directing all questions to you and is not communicating with Amy about what she would like to order.  How should you respond?</a:t>
            </a:r>
            <a:endParaRPr/>
          </a:p>
          <a:p>
            <a:pPr marL="457200" lvl="0" indent="-342900" algn="l" rtl="0">
              <a:spcBef>
                <a:spcPts val="1000"/>
              </a:spcBef>
              <a:spcAft>
                <a:spcPts val="0"/>
              </a:spcAft>
              <a:buSzPts val="1800"/>
              <a:buAutoNum type="alphaLcPeriod"/>
            </a:pPr>
            <a:r>
              <a:rPr lang="en-US"/>
              <a:t>You respond for Amy</a:t>
            </a:r>
            <a:endParaRPr/>
          </a:p>
          <a:p>
            <a:pPr marL="457200" lvl="0" indent="-342900" algn="l" rtl="0">
              <a:spcBef>
                <a:spcPts val="0"/>
              </a:spcBef>
              <a:spcAft>
                <a:spcPts val="0"/>
              </a:spcAft>
              <a:buSzPts val="1800"/>
              <a:buAutoNum type="alphaLcPeriod"/>
            </a:pPr>
            <a:r>
              <a:rPr lang="en-US"/>
              <a:t>Educate the server by saying “Amy can order for herself”</a:t>
            </a:r>
            <a:endParaRPr/>
          </a:p>
          <a:p>
            <a:pPr marL="457200" lvl="0" indent="-342900" algn="l" rtl="0">
              <a:spcBef>
                <a:spcPts val="0"/>
              </a:spcBef>
              <a:spcAft>
                <a:spcPts val="0"/>
              </a:spcAft>
              <a:buSzPts val="1800"/>
              <a:buAutoNum type="alphaLcPeriod"/>
            </a:pPr>
            <a:r>
              <a:rPr lang="en-US"/>
              <a:t>Turn to Amy and ask her if she wants to tell the server what she would like</a:t>
            </a:r>
            <a:endParaRPr/>
          </a:p>
          <a:p>
            <a:pPr marL="457200" lvl="0" indent="-342900" algn="l" rtl="0">
              <a:spcBef>
                <a:spcPts val="0"/>
              </a:spcBef>
              <a:spcAft>
                <a:spcPts val="0"/>
              </a:spcAft>
              <a:buSzPts val="1800"/>
              <a:buAutoNum type="alphaLcPeriod"/>
            </a:pPr>
            <a:r>
              <a:rPr lang="en-US"/>
              <a:t>Don’t tip!</a:t>
            </a:r>
            <a:endParaRPr/>
          </a:p>
        </p:txBody>
      </p:sp>
      <p:sp>
        <p:nvSpPr>
          <p:cNvPr id="368" name="Google Shape;368;p52"/>
          <p:cNvSpPr txBox="1">
            <a:spLocks noGrp="1"/>
          </p:cNvSpPr>
          <p:nvPr>
            <p:ph type="sldNum" idx="12"/>
          </p:nvPr>
        </p:nvSpPr>
        <p:spPr>
          <a:xfrm>
            <a:off x="6457950" y="6356351"/>
            <a:ext cx="2057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18</a:t>
            </a:fld>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53"/>
          <p:cNvSpPr txBox="1">
            <a:spLocks noGrp="1"/>
          </p:cNvSpPr>
          <p:nvPr>
            <p:ph type="title"/>
          </p:nvPr>
        </p:nvSpPr>
        <p:spPr>
          <a:xfrm>
            <a:off x="628650" y="308565"/>
            <a:ext cx="79308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375" name="Google Shape;375;p53"/>
          <p:cNvSpPr txBox="1">
            <a:spLocks noGrp="1"/>
          </p:cNvSpPr>
          <p:nvPr>
            <p:ph type="body" idx="1"/>
          </p:nvPr>
        </p:nvSpPr>
        <p:spPr>
          <a:xfrm>
            <a:off x="628650" y="1825625"/>
            <a:ext cx="7886700" cy="43512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1800" b="1"/>
              <a:t>The answer is c.</a:t>
            </a:r>
            <a:endParaRPr sz="1800" b="1"/>
          </a:p>
          <a:p>
            <a:pPr marL="0" lvl="0" indent="0" algn="l" rtl="0">
              <a:lnSpc>
                <a:spcPct val="100000"/>
              </a:lnSpc>
              <a:spcBef>
                <a:spcPts val="0"/>
              </a:spcBef>
              <a:spcAft>
                <a:spcPts val="0"/>
              </a:spcAft>
              <a:buNone/>
            </a:pPr>
            <a:endParaRPr sz="1800" b="1"/>
          </a:p>
          <a:p>
            <a:pPr marL="0" lvl="0" indent="0" algn="l" rtl="0">
              <a:lnSpc>
                <a:spcPct val="100000"/>
              </a:lnSpc>
              <a:spcBef>
                <a:spcPts val="0"/>
              </a:spcBef>
              <a:spcAft>
                <a:spcPts val="0"/>
              </a:spcAft>
              <a:buNone/>
            </a:pPr>
            <a:r>
              <a:rPr lang="en-US" sz="1800" b="1"/>
              <a:t>Person-Centered Supports: </a:t>
            </a:r>
            <a:r>
              <a:rPr lang="en-US" sz="1800"/>
              <a:t>As a DSP, my first allegiance is to the person I support; all other activities and functions I perform flow from this allegiance.</a:t>
            </a:r>
            <a:endParaRPr sz="1800" b="1"/>
          </a:p>
          <a:p>
            <a:pPr marL="0" lvl="0" indent="0" algn="l" rtl="0">
              <a:lnSpc>
                <a:spcPct val="100000"/>
              </a:lnSpc>
              <a:spcBef>
                <a:spcPts val="0"/>
              </a:spcBef>
              <a:spcAft>
                <a:spcPts val="0"/>
              </a:spcAft>
              <a:buNone/>
            </a:pPr>
            <a:endParaRPr sz="1800" b="1"/>
          </a:p>
          <a:p>
            <a:pPr marL="0" lvl="0" indent="0" algn="l" rtl="0">
              <a:lnSpc>
                <a:spcPct val="100000"/>
              </a:lnSpc>
              <a:spcBef>
                <a:spcPts val="0"/>
              </a:spcBef>
              <a:spcAft>
                <a:spcPts val="0"/>
              </a:spcAft>
              <a:buClr>
                <a:srgbClr val="FE8637"/>
              </a:buClr>
              <a:buFont typeface="Noto Sans Symbols"/>
              <a:buNone/>
            </a:pPr>
            <a:r>
              <a:rPr lang="en-US" sz="1800" b="1"/>
              <a:t>Integrity and Responsibility: </a:t>
            </a:r>
            <a:r>
              <a:rPr lang="en-US" sz="1800"/>
              <a:t>As a DSP, I will support the mission and vitality of my profession to assist people in leading self-directed lives and to foster a spirit of partnership with the people I support, other professionals, and the community.</a:t>
            </a:r>
            <a:endParaRPr sz="1800" b="1"/>
          </a:p>
          <a:p>
            <a:pPr marL="0" lvl="0" indent="0" algn="l" rtl="0">
              <a:lnSpc>
                <a:spcPct val="100000"/>
              </a:lnSpc>
              <a:spcBef>
                <a:spcPts val="0"/>
              </a:spcBef>
              <a:spcAft>
                <a:spcPts val="0"/>
              </a:spcAft>
              <a:buClr>
                <a:srgbClr val="FE8637"/>
              </a:buClr>
              <a:buFont typeface="Noto Sans Symbols"/>
              <a:buNone/>
            </a:pPr>
            <a:endParaRPr sz="1800" b="1"/>
          </a:p>
          <a:p>
            <a:pPr marL="0" lvl="0" indent="0" algn="l" rtl="0">
              <a:lnSpc>
                <a:spcPct val="100000"/>
              </a:lnSpc>
              <a:spcBef>
                <a:spcPts val="0"/>
              </a:spcBef>
              <a:spcAft>
                <a:spcPts val="0"/>
              </a:spcAft>
              <a:buClr>
                <a:srgbClr val="FE8637"/>
              </a:buClr>
              <a:buFont typeface="Noto Sans Symbols"/>
              <a:buNone/>
            </a:pPr>
            <a:r>
              <a:rPr lang="en-US" sz="1800" b="1"/>
              <a:t>Advocacy: </a:t>
            </a:r>
            <a:r>
              <a:rPr lang="en-US" sz="1800"/>
              <a:t>As a DSP, I will advocate with the people I support for justice, inclusion, and full community participation.</a:t>
            </a:r>
            <a:endParaRPr sz="1800" b="1"/>
          </a:p>
        </p:txBody>
      </p:sp>
      <p:sp>
        <p:nvSpPr>
          <p:cNvPr id="376" name="Google Shape;376;p53"/>
          <p:cNvSpPr txBox="1">
            <a:spLocks noGrp="1"/>
          </p:cNvSpPr>
          <p:nvPr>
            <p:ph type="sldNum" idx="12"/>
          </p:nvPr>
        </p:nvSpPr>
        <p:spPr>
          <a:xfrm>
            <a:off x="6457950" y="6356351"/>
            <a:ext cx="2057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19</a:t>
            </a:fld>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6"/>
          <p:cNvSpPr txBox="1">
            <a:spLocks noGrp="1"/>
          </p:cNvSpPr>
          <p:nvPr>
            <p:ph type="title"/>
          </p:nvPr>
        </p:nvSpPr>
        <p:spPr>
          <a:xfrm>
            <a:off x="628650" y="308565"/>
            <a:ext cx="79308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600" i="0"/>
              <a:t>Regional Centers for </a:t>
            </a:r>
            <a:endParaRPr sz="3600" i="0"/>
          </a:p>
          <a:p>
            <a:pPr marL="0" lvl="0" indent="0" algn="l" rtl="0">
              <a:spcBef>
                <a:spcPts val="0"/>
              </a:spcBef>
              <a:spcAft>
                <a:spcPts val="0"/>
              </a:spcAft>
              <a:buNone/>
            </a:pPr>
            <a:r>
              <a:rPr lang="en-US" sz="3600" i="0"/>
              <a:t>Workforce Transformation</a:t>
            </a:r>
            <a:endParaRPr sz="3600" i="0"/>
          </a:p>
        </p:txBody>
      </p:sp>
      <p:sp>
        <p:nvSpPr>
          <p:cNvPr id="238" name="Google Shape;238;p36"/>
          <p:cNvSpPr txBox="1">
            <a:spLocks noGrp="1"/>
          </p:cNvSpPr>
          <p:nvPr>
            <p:ph type="sldNum" idx="12"/>
          </p:nvPr>
        </p:nvSpPr>
        <p:spPr>
          <a:xfrm>
            <a:off x="6457950" y="6356351"/>
            <a:ext cx="2057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a:t>
            </a:fld>
            <a:endParaRPr/>
          </a:p>
        </p:txBody>
      </p:sp>
      <p:sp>
        <p:nvSpPr>
          <p:cNvPr id="239" name="Google Shape;239;p36"/>
          <p:cNvSpPr txBox="1"/>
          <p:nvPr/>
        </p:nvSpPr>
        <p:spPr>
          <a:xfrm>
            <a:off x="282600" y="1634275"/>
            <a:ext cx="8622900" cy="3664200"/>
          </a:xfrm>
          <a:prstGeom prst="rect">
            <a:avLst/>
          </a:prstGeom>
          <a:noFill/>
          <a:ln>
            <a:noFill/>
          </a:ln>
        </p:spPr>
        <p:txBody>
          <a:bodyPr spcFirstLastPara="1" wrap="square" lIns="91425" tIns="91425" rIns="91425" bIns="91425" anchor="t" anchorCtr="0">
            <a:noAutofit/>
          </a:bodyPr>
          <a:lstStyle/>
          <a:p>
            <a:pPr marL="68580" lvl="0" indent="-5080" algn="ctr" rtl="0">
              <a:spcBef>
                <a:spcPts val="0"/>
              </a:spcBef>
              <a:spcAft>
                <a:spcPts val="0"/>
              </a:spcAft>
              <a:buNone/>
            </a:pPr>
            <a:r>
              <a:rPr lang="en-US" sz="2200">
                <a:solidFill>
                  <a:srgbClr val="0070C0"/>
                </a:solidFill>
                <a:latin typeface="Calibri"/>
                <a:ea typeface="Calibri"/>
                <a:cs typeface="Calibri"/>
                <a:sym typeface="Calibri"/>
              </a:rPr>
              <a:t>The RCWT goal is to advance the practice of the National Alliance for Direct Support Professionals’ (NADSP) Code of Ethics and the NYS Direct Support Professional (DSP) Core Competencies among New York State’s DSPs, assisting agencies in building DSP capacity in the changing service landscape within the field.</a:t>
            </a:r>
            <a:endParaRPr sz="2200">
              <a:solidFill>
                <a:srgbClr val="0070C0"/>
              </a:solidFill>
              <a:latin typeface="Calibri"/>
              <a:ea typeface="Calibri"/>
              <a:cs typeface="Calibri"/>
              <a:sym typeface="Calibri"/>
            </a:endParaRPr>
          </a:p>
        </p:txBody>
      </p:sp>
      <p:pic>
        <p:nvPicPr>
          <p:cNvPr id="240" name="Google Shape;240;p36"/>
          <p:cNvPicPr preferRelativeResize="0"/>
          <p:nvPr/>
        </p:nvPicPr>
        <p:blipFill rotWithShape="1">
          <a:blip r:embed="rId3">
            <a:alphaModFix/>
          </a:blip>
          <a:srcRect/>
          <a:stretch/>
        </p:blipFill>
        <p:spPr>
          <a:xfrm>
            <a:off x="524450" y="3914689"/>
            <a:ext cx="4243200" cy="762000"/>
          </a:xfrm>
          <a:prstGeom prst="rect">
            <a:avLst/>
          </a:prstGeom>
          <a:noFill/>
          <a:ln>
            <a:noFill/>
          </a:ln>
        </p:spPr>
      </p:pic>
      <p:pic>
        <p:nvPicPr>
          <p:cNvPr id="241" name="Google Shape;241;p36"/>
          <p:cNvPicPr preferRelativeResize="0"/>
          <p:nvPr/>
        </p:nvPicPr>
        <p:blipFill rotWithShape="1">
          <a:blip r:embed="rId4">
            <a:alphaModFix/>
          </a:blip>
          <a:srcRect/>
          <a:stretch/>
        </p:blipFill>
        <p:spPr>
          <a:xfrm>
            <a:off x="2735262" y="4891443"/>
            <a:ext cx="3717600" cy="688800"/>
          </a:xfrm>
          <a:prstGeom prst="rect">
            <a:avLst/>
          </a:prstGeom>
          <a:noFill/>
          <a:ln>
            <a:noFill/>
          </a:ln>
        </p:spPr>
      </p:pic>
      <p:pic>
        <p:nvPicPr>
          <p:cNvPr id="242" name="Google Shape;242;p36"/>
          <p:cNvPicPr preferRelativeResize="0"/>
          <p:nvPr/>
        </p:nvPicPr>
        <p:blipFill>
          <a:blip r:embed="rId5">
            <a:alphaModFix/>
          </a:blip>
          <a:stretch>
            <a:fillRect/>
          </a:stretch>
        </p:blipFill>
        <p:spPr>
          <a:xfrm>
            <a:off x="5217413" y="3914699"/>
            <a:ext cx="3105471" cy="902025"/>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54"/>
          <p:cNvSpPr txBox="1">
            <a:spLocks noGrp="1"/>
          </p:cNvSpPr>
          <p:nvPr>
            <p:ph type="body" idx="1"/>
          </p:nvPr>
        </p:nvSpPr>
        <p:spPr>
          <a:xfrm>
            <a:off x="628650" y="832825"/>
            <a:ext cx="7028700" cy="4887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Kenny, a person you support, is on a gluten free diet.  You are at a party with Kenny and there are no gluten free options.  How should you respond?</a:t>
            </a:r>
            <a:endParaRPr/>
          </a:p>
          <a:p>
            <a:pPr marL="457200" lvl="0" indent="-342900" algn="l" rtl="0">
              <a:spcBef>
                <a:spcPts val="1000"/>
              </a:spcBef>
              <a:spcAft>
                <a:spcPts val="0"/>
              </a:spcAft>
              <a:buSzPts val="1800"/>
              <a:buAutoNum type="alphaLcPeriod"/>
            </a:pPr>
            <a:r>
              <a:rPr lang="en-US"/>
              <a:t>Order a gluten free pizza to the party</a:t>
            </a:r>
            <a:endParaRPr/>
          </a:p>
          <a:p>
            <a:pPr marL="457200" lvl="0" indent="-342900" algn="l" rtl="0">
              <a:spcBef>
                <a:spcPts val="0"/>
              </a:spcBef>
              <a:spcAft>
                <a:spcPts val="0"/>
              </a:spcAft>
              <a:buSzPts val="1800"/>
              <a:buAutoNum type="alphaLcPeriod"/>
            </a:pPr>
            <a:r>
              <a:rPr lang="en-US"/>
              <a:t>Order a gluten free pizza and next time plan ahead to bring a gluten free dish of choice</a:t>
            </a:r>
            <a:endParaRPr/>
          </a:p>
          <a:p>
            <a:pPr marL="457200" lvl="0" indent="-342900" algn="l" rtl="0">
              <a:spcBef>
                <a:spcPts val="0"/>
              </a:spcBef>
              <a:spcAft>
                <a:spcPts val="0"/>
              </a:spcAft>
              <a:buSzPts val="1800"/>
              <a:buAutoNum type="alphaLcPeriod"/>
            </a:pPr>
            <a:r>
              <a:rPr lang="en-US"/>
              <a:t>It’s a party.  Kenny can eat what he wants</a:t>
            </a:r>
            <a:endParaRPr/>
          </a:p>
          <a:p>
            <a:pPr marL="457200" lvl="0" indent="-342900" algn="l" rtl="0">
              <a:spcBef>
                <a:spcPts val="0"/>
              </a:spcBef>
              <a:spcAft>
                <a:spcPts val="0"/>
              </a:spcAft>
              <a:buSzPts val="1800"/>
              <a:buAutoNum type="alphaLcPeriod"/>
            </a:pPr>
            <a:r>
              <a:rPr lang="en-US"/>
              <a:t>Leave the party</a:t>
            </a:r>
            <a:endParaRPr/>
          </a:p>
        </p:txBody>
      </p:sp>
      <p:sp>
        <p:nvSpPr>
          <p:cNvPr id="383" name="Google Shape;383;p54"/>
          <p:cNvSpPr txBox="1">
            <a:spLocks noGrp="1"/>
          </p:cNvSpPr>
          <p:nvPr>
            <p:ph type="sldNum" idx="12"/>
          </p:nvPr>
        </p:nvSpPr>
        <p:spPr>
          <a:xfrm>
            <a:off x="6457950" y="6356351"/>
            <a:ext cx="2057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20</a:t>
            </a:fld>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55"/>
          <p:cNvSpPr txBox="1">
            <a:spLocks noGrp="1"/>
          </p:cNvSpPr>
          <p:nvPr>
            <p:ph type="title"/>
          </p:nvPr>
        </p:nvSpPr>
        <p:spPr>
          <a:xfrm>
            <a:off x="628650" y="308565"/>
            <a:ext cx="79308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390" name="Google Shape;390;p55"/>
          <p:cNvSpPr txBox="1">
            <a:spLocks noGrp="1"/>
          </p:cNvSpPr>
          <p:nvPr>
            <p:ph type="body" idx="1"/>
          </p:nvPr>
        </p:nvSpPr>
        <p:spPr>
          <a:xfrm>
            <a:off x="628650" y="1825625"/>
            <a:ext cx="7886700" cy="43512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1800" b="1"/>
              <a:t>The answer is b.</a:t>
            </a:r>
            <a:endParaRPr sz="1800" b="1"/>
          </a:p>
          <a:p>
            <a:pPr marL="0" lvl="0" indent="0" algn="l" rtl="0">
              <a:lnSpc>
                <a:spcPct val="100000"/>
              </a:lnSpc>
              <a:spcBef>
                <a:spcPts val="0"/>
              </a:spcBef>
              <a:spcAft>
                <a:spcPts val="0"/>
              </a:spcAft>
              <a:buNone/>
            </a:pPr>
            <a:endParaRPr sz="1800" b="1"/>
          </a:p>
          <a:p>
            <a:pPr marL="0" lvl="0" indent="0" algn="l" rtl="0">
              <a:lnSpc>
                <a:spcPct val="100000"/>
              </a:lnSpc>
              <a:spcBef>
                <a:spcPts val="0"/>
              </a:spcBef>
              <a:spcAft>
                <a:spcPts val="0"/>
              </a:spcAft>
              <a:buNone/>
            </a:pPr>
            <a:r>
              <a:rPr lang="en-US" sz="1800" b="1"/>
              <a:t>Person-Centered Supports: </a:t>
            </a:r>
            <a:r>
              <a:rPr lang="en-US" sz="1800"/>
              <a:t>As a DSP, my first allegiance is to the person I support; all other activities and functions I perform flow from this allegiance.</a:t>
            </a:r>
            <a:endParaRPr sz="1800" b="1"/>
          </a:p>
          <a:p>
            <a:pPr marL="0" lvl="0" indent="0" algn="l" rtl="0">
              <a:lnSpc>
                <a:spcPct val="100000"/>
              </a:lnSpc>
              <a:spcBef>
                <a:spcPts val="0"/>
              </a:spcBef>
              <a:spcAft>
                <a:spcPts val="0"/>
              </a:spcAft>
              <a:buNone/>
            </a:pPr>
            <a:endParaRPr sz="1800" b="1"/>
          </a:p>
          <a:p>
            <a:pPr marL="0" lvl="0" indent="0" algn="l" rtl="0">
              <a:lnSpc>
                <a:spcPct val="100000"/>
              </a:lnSpc>
              <a:spcBef>
                <a:spcPts val="0"/>
              </a:spcBef>
              <a:spcAft>
                <a:spcPts val="0"/>
              </a:spcAft>
              <a:buNone/>
            </a:pPr>
            <a:r>
              <a:rPr lang="en-US" sz="1800" b="1"/>
              <a:t>Promoting Physical and Emotional Well-Being: </a:t>
            </a:r>
            <a:r>
              <a:rPr lang="en-US" sz="1800"/>
              <a:t>As a DSP, I will commit to promote the emotional, physical, and personal well-being of the people I support. I will encourage growth and recognize the autonomy of those receiving support while being attentive and energetic in reducing the risk of harm.</a:t>
            </a:r>
            <a:endParaRPr sz="1800"/>
          </a:p>
          <a:p>
            <a:pPr marL="0" lvl="0" indent="0" algn="l" rtl="0">
              <a:lnSpc>
                <a:spcPct val="100000"/>
              </a:lnSpc>
              <a:spcBef>
                <a:spcPts val="0"/>
              </a:spcBef>
              <a:spcAft>
                <a:spcPts val="0"/>
              </a:spcAft>
              <a:buNone/>
            </a:pPr>
            <a:endParaRPr sz="1800"/>
          </a:p>
          <a:p>
            <a:pPr marL="0" lvl="0" indent="0" algn="l" rtl="0">
              <a:lnSpc>
                <a:spcPct val="100000"/>
              </a:lnSpc>
              <a:spcBef>
                <a:spcPts val="0"/>
              </a:spcBef>
              <a:spcAft>
                <a:spcPts val="0"/>
              </a:spcAft>
              <a:buClr>
                <a:srgbClr val="FE8637"/>
              </a:buClr>
              <a:buFont typeface="Noto Sans Symbols"/>
              <a:buNone/>
            </a:pPr>
            <a:r>
              <a:rPr lang="en-US" sz="1800" b="1"/>
              <a:t>Self-Determination: </a:t>
            </a:r>
            <a:r>
              <a:rPr lang="en-US" sz="1800"/>
              <a:t>As a DSP, I will assist the people I support to direct the course of their own lives.</a:t>
            </a:r>
            <a:endParaRPr sz="1800"/>
          </a:p>
          <a:p>
            <a:pPr marL="0" lvl="0" indent="0" algn="l" rtl="0">
              <a:lnSpc>
                <a:spcPct val="100000"/>
              </a:lnSpc>
              <a:spcBef>
                <a:spcPts val="0"/>
              </a:spcBef>
              <a:spcAft>
                <a:spcPts val="0"/>
              </a:spcAft>
              <a:buNone/>
            </a:pPr>
            <a:endParaRPr sz="1400" b="1"/>
          </a:p>
          <a:p>
            <a:pPr marL="0" lvl="0" indent="0" algn="l" rtl="0">
              <a:lnSpc>
                <a:spcPct val="100000"/>
              </a:lnSpc>
              <a:spcBef>
                <a:spcPts val="0"/>
              </a:spcBef>
              <a:spcAft>
                <a:spcPts val="0"/>
              </a:spcAft>
              <a:buNone/>
            </a:pPr>
            <a:endParaRPr sz="1400" b="1"/>
          </a:p>
          <a:p>
            <a:pPr marL="0" lvl="0" indent="0" algn="l" rtl="0">
              <a:lnSpc>
                <a:spcPct val="100000"/>
              </a:lnSpc>
              <a:spcBef>
                <a:spcPts val="0"/>
              </a:spcBef>
              <a:spcAft>
                <a:spcPts val="0"/>
              </a:spcAft>
              <a:buNone/>
            </a:pPr>
            <a:endParaRPr sz="1400" b="1"/>
          </a:p>
          <a:p>
            <a:pPr marL="0" lvl="0" indent="0" algn="l" rtl="0">
              <a:lnSpc>
                <a:spcPct val="100000"/>
              </a:lnSpc>
              <a:spcBef>
                <a:spcPts val="0"/>
              </a:spcBef>
              <a:spcAft>
                <a:spcPts val="0"/>
              </a:spcAft>
              <a:buNone/>
            </a:pPr>
            <a:endParaRPr/>
          </a:p>
        </p:txBody>
      </p:sp>
      <p:sp>
        <p:nvSpPr>
          <p:cNvPr id="391" name="Google Shape;391;p55"/>
          <p:cNvSpPr txBox="1">
            <a:spLocks noGrp="1"/>
          </p:cNvSpPr>
          <p:nvPr>
            <p:ph type="sldNum" idx="12"/>
          </p:nvPr>
        </p:nvSpPr>
        <p:spPr>
          <a:xfrm>
            <a:off x="6457950" y="6356351"/>
            <a:ext cx="2057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21</a:t>
            </a:fld>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56"/>
          <p:cNvSpPr txBox="1">
            <a:spLocks noGrp="1"/>
          </p:cNvSpPr>
          <p:nvPr>
            <p:ph type="title"/>
          </p:nvPr>
        </p:nvSpPr>
        <p:spPr>
          <a:xfrm>
            <a:off x="853440" y="2766150"/>
            <a:ext cx="7437120"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Wow! You are doing it!</a:t>
            </a:r>
            <a:endParaRPr/>
          </a:p>
        </p:txBody>
      </p:sp>
      <p:sp>
        <p:nvSpPr>
          <p:cNvPr id="398" name="Google Shape;398;p56"/>
          <p:cNvSpPr txBox="1">
            <a:spLocks noGrp="1"/>
          </p:cNvSpPr>
          <p:nvPr>
            <p:ph type="sldNum" idx="12"/>
          </p:nvPr>
        </p:nvSpPr>
        <p:spPr>
          <a:xfrm>
            <a:off x="6457950" y="6356351"/>
            <a:ext cx="2057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22</a:t>
            </a:fld>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57"/>
          <p:cNvSpPr txBox="1">
            <a:spLocks noGrp="1"/>
          </p:cNvSpPr>
          <p:nvPr>
            <p:ph type="title"/>
          </p:nvPr>
        </p:nvSpPr>
        <p:spPr>
          <a:xfrm>
            <a:off x="628650" y="308565"/>
            <a:ext cx="79308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405" name="Google Shape;405;p57"/>
          <p:cNvSpPr txBox="1">
            <a:spLocks noGrp="1"/>
          </p:cNvSpPr>
          <p:nvPr>
            <p:ph type="body" idx="1"/>
          </p:nvPr>
        </p:nvSpPr>
        <p:spPr>
          <a:xfrm>
            <a:off x="4572000" y="587688"/>
            <a:ext cx="3153300" cy="3938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400">
                <a:solidFill>
                  <a:srgbClr val="0070C0"/>
                </a:solidFill>
                <a:highlight>
                  <a:srgbClr val="FFFFFF"/>
                </a:highlight>
              </a:rPr>
              <a:t>With the assistance and love from the residential staff and management, Jenny has grown to be a wonderful young lady.  With the assistance of this team, Jenny will be one of the best Maid of Honors a sister could ask for.</a:t>
            </a:r>
            <a:endParaRPr sz="2400">
              <a:solidFill>
                <a:srgbClr val="0070C0"/>
              </a:solidFill>
            </a:endParaRPr>
          </a:p>
        </p:txBody>
      </p:sp>
      <p:sp>
        <p:nvSpPr>
          <p:cNvPr id="406" name="Google Shape;406;p57"/>
          <p:cNvSpPr txBox="1">
            <a:spLocks noGrp="1"/>
          </p:cNvSpPr>
          <p:nvPr>
            <p:ph type="sldNum" idx="12"/>
          </p:nvPr>
        </p:nvSpPr>
        <p:spPr>
          <a:xfrm>
            <a:off x="6457950" y="6356351"/>
            <a:ext cx="2057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23</a:t>
            </a:fld>
            <a:endParaRPr/>
          </a:p>
        </p:txBody>
      </p:sp>
      <p:pic>
        <p:nvPicPr>
          <p:cNvPr id="407" name="Google Shape;407;p57"/>
          <p:cNvPicPr preferRelativeResize="0"/>
          <p:nvPr/>
        </p:nvPicPr>
        <p:blipFill>
          <a:blip r:embed="rId3">
            <a:alphaModFix/>
          </a:blip>
          <a:stretch>
            <a:fillRect/>
          </a:stretch>
        </p:blipFill>
        <p:spPr>
          <a:xfrm>
            <a:off x="628650" y="654675"/>
            <a:ext cx="3652626" cy="4870176"/>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58"/>
          <p:cNvSpPr txBox="1">
            <a:spLocks noGrp="1"/>
          </p:cNvSpPr>
          <p:nvPr>
            <p:ph type="title"/>
          </p:nvPr>
        </p:nvSpPr>
        <p:spPr>
          <a:xfrm>
            <a:off x="628650" y="308565"/>
            <a:ext cx="79308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414" name="Google Shape;414;p58"/>
          <p:cNvSpPr txBox="1">
            <a:spLocks noGrp="1"/>
          </p:cNvSpPr>
          <p:nvPr>
            <p:ph type="body" idx="1"/>
          </p:nvPr>
        </p:nvSpPr>
        <p:spPr>
          <a:xfrm>
            <a:off x="628650" y="1825625"/>
            <a:ext cx="78867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
        <p:nvSpPr>
          <p:cNvPr id="415" name="Google Shape;415;p58"/>
          <p:cNvSpPr txBox="1">
            <a:spLocks noGrp="1"/>
          </p:cNvSpPr>
          <p:nvPr>
            <p:ph type="sldNum" idx="12"/>
          </p:nvPr>
        </p:nvSpPr>
        <p:spPr>
          <a:xfrm>
            <a:off x="6457950" y="6356351"/>
            <a:ext cx="2057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24</a:t>
            </a:fld>
            <a:endParaRPr/>
          </a:p>
        </p:txBody>
      </p:sp>
      <p:pic>
        <p:nvPicPr>
          <p:cNvPr id="416" name="Google Shape;416;p58"/>
          <p:cNvPicPr preferRelativeResize="0"/>
          <p:nvPr/>
        </p:nvPicPr>
        <p:blipFill>
          <a:blip r:embed="rId3">
            <a:alphaModFix/>
          </a:blip>
          <a:stretch>
            <a:fillRect/>
          </a:stretch>
        </p:blipFill>
        <p:spPr>
          <a:xfrm>
            <a:off x="165650" y="308575"/>
            <a:ext cx="2977825" cy="3254374"/>
          </a:xfrm>
          <a:prstGeom prst="rect">
            <a:avLst/>
          </a:prstGeom>
          <a:noFill/>
          <a:ln>
            <a:noFill/>
          </a:ln>
        </p:spPr>
      </p:pic>
      <p:pic>
        <p:nvPicPr>
          <p:cNvPr id="417" name="Google Shape;417;p58"/>
          <p:cNvPicPr preferRelativeResize="0"/>
          <p:nvPr/>
        </p:nvPicPr>
        <p:blipFill>
          <a:blip r:embed="rId4">
            <a:alphaModFix/>
          </a:blip>
          <a:stretch>
            <a:fillRect/>
          </a:stretch>
        </p:blipFill>
        <p:spPr>
          <a:xfrm>
            <a:off x="3143475" y="2712375"/>
            <a:ext cx="2843475" cy="3079284"/>
          </a:xfrm>
          <a:prstGeom prst="rect">
            <a:avLst/>
          </a:prstGeom>
          <a:noFill/>
          <a:ln>
            <a:noFill/>
          </a:ln>
        </p:spPr>
      </p:pic>
      <p:pic>
        <p:nvPicPr>
          <p:cNvPr id="418" name="Google Shape;418;p58"/>
          <p:cNvPicPr preferRelativeResize="0"/>
          <p:nvPr/>
        </p:nvPicPr>
        <p:blipFill>
          <a:blip r:embed="rId5">
            <a:alphaModFix/>
          </a:blip>
          <a:stretch>
            <a:fillRect/>
          </a:stretch>
        </p:blipFill>
        <p:spPr>
          <a:xfrm>
            <a:off x="5929275" y="185675"/>
            <a:ext cx="2941199" cy="3254375"/>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59"/>
          <p:cNvSpPr txBox="1">
            <a:spLocks noGrp="1"/>
          </p:cNvSpPr>
          <p:nvPr>
            <p:ph type="title"/>
          </p:nvPr>
        </p:nvSpPr>
        <p:spPr>
          <a:xfrm>
            <a:off x="628650" y="308565"/>
            <a:ext cx="79308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425" name="Google Shape;425;p59"/>
          <p:cNvSpPr txBox="1">
            <a:spLocks noGrp="1"/>
          </p:cNvSpPr>
          <p:nvPr>
            <p:ph type="body" idx="1"/>
          </p:nvPr>
        </p:nvSpPr>
        <p:spPr>
          <a:xfrm>
            <a:off x="628650" y="3652163"/>
            <a:ext cx="7886700" cy="2417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400">
                <a:solidFill>
                  <a:srgbClr val="0070C0"/>
                </a:solidFill>
                <a:highlight>
                  <a:srgbClr val="FFFFFF"/>
                </a:highlight>
              </a:rPr>
              <a:t>The bright spring day turned ominous when smoke alarms sounded throughout the rooms in the program.   Staff leapt into action to make sure everyone was safely evacuated.  Thanks to quick thinking and seamless coordination among staff, people are settling back into their routines after an electrical fire destroyed part of their home.</a:t>
            </a:r>
            <a:endParaRPr sz="2400">
              <a:solidFill>
                <a:srgbClr val="0070C0"/>
              </a:solidFill>
            </a:endParaRPr>
          </a:p>
        </p:txBody>
      </p:sp>
      <p:sp>
        <p:nvSpPr>
          <p:cNvPr id="426" name="Google Shape;426;p59"/>
          <p:cNvSpPr txBox="1">
            <a:spLocks noGrp="1"/>
          </p:cNvSpPr>
          <p:nvPr>
            <p:ph type="sldNum" idx="12"/>
          </p:nvPr>
        </p:nvSpPr>
        <p:spPr>
          <a:xfrm>
            <a:off x="6457950" y="6356351"/>
            <a:ext cx="2057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25</a:t>
            </a:fld>
            <a:endParaRPr/>
          </a:p>
        </p:txBody>
      </p:sp>
      <p:pic>
        <p:nvPicPr>
          <p:cNvPr id="427" name="Google Shape;427;p59"/>
          <p:cNvPicPr preferRelativeResize="0"/>
          <p:nvPr/>
        </p:nvPicPr>
        <p:blipFill>
          <a:blip r:embed="rId3">
            <a:alphaModFix/>
          </a:blip>
          <a:stretch>
            <a:fillRect/>
          </a:stretch>
        </p:blipFill>
        <p:spPr>
          <a:xfrm>
            <a:off x="701713" y="308573"/>
            <a:ext cx="6791975" cy="3274702"/>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60"/>
          <p:cNvSpPr txBox="1">
            <a:spLocks noGrp="1"/>
          </p:cNvSpPr>
          <p:nvPr>
            <p:ph type="title"/>
          </p:nvPr>
        </p:nvSpPr>
        <p:spPr>
          <a:xfrm>
            <a:off x="628650" y="308565"/>
            <a:ext cx="79308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434" name="Google Shape;434;p60"/>
          <p:cNvSpPr txBox="1">
            <a:spLocks noGrp="1"/>
          </p:cNvSpPr>
          <p:nvPr>
            <p:ph type="body" idx="1"/>
          </p:nvPr>
        </p:nvSpPr>
        <p:spPr>
          <a:xfrm>
            <a:off x="628650" y="1825625"/>
            <a:ext cx="78867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
        <p:nvSpPr>
          <p:cNvPr id="435" name="Google Shape;435;p60"/>
          <p:cNvSpPr txBox="1">
            <a:spLocks noGrp="1"/>
          </p:cNvSpPr>
          <p:nvPr>
            <p:ph type="sldNum" idx="12"/>
          </p:nvPr>
        </p:nvSpPr>
        <p:spPr>
          <a:xfrm>
            <a:off x="6457950" y="6356351"/>
            <a:ext cx="2057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26</a:t>
            </a:fld>
            <a:endParaRPr/>
          </a:p>
        </p:txBody>
      </p:sp>
      <p:pic>
        <p:nvPicPr>
          <p:cNvPr id="436" name="Google Shape;436;p60"/>
          <p:cNvPicPr preferRelativeResize="0"/>
          <p:nvPr/>
        </p:nvPicPr>
        <p:blipFill>
          <a:blip r:embed="rId3">
            <a:alphaModFix/>
          </a:blip>
          <a:stretch>
            <a:fillRect/>
          </a:stretch>
        </p:blipFill>
        <p:spPr>
          <a:xfrm>
            <a:off x="284625" y="198825"/>
            <a:ext cx="3052200" cy="3361450"/>
          </a:xfrm>
          <a:prstGeom prst="rect">
            <a:avLst/>
          </a:prstGeom>
          <a:noFill/>
          <a:ln>
            <a:noFill/>
          </a:ln>
        </p:spPr>
      </p:pic>
      <p:pic>
        <p:nvPicPr>
          <p:cNvPr id="437" name="Google Shape;437;p60"/>
          <p:cNvPicPr preferRelativeResize="0"/>
          <p:nvPr/>
        </p:nvPicPr>
        <p:blipFill>
          <a:blip r:embed="rId4">
            <a:alphaModFix/>
          </a:blip>
          <a:stretch>
            <a:fillRect/>
          </a:stretch>
        </p:blipFill>
        <p:spPr>
          <a:xfrm>
            <a:off x="3231850" y="2502700"/>
            <a:ext cx="3052201" cy="3305331"/>
          </a:xfrm>
          <a:prstGeom prst="rect">
            <a:avLst/>
          </a:prstGeom>
          <a:noFill/>
          <a:ln>
            <a:noFill/>
          </a:ln>
        </p:spPr>
      </p:pic>
      <p:pic>
        <p:nvPicPr>
          <p:cNvPr id="438" name="Google Shape;438;p60"/>
          <p:cNvPicPr preferRelativeResize="0"/>
          <p:nvPr/>
        </p:nvPicPr>
        <p:blipFill>
          <a:blip r:embed="rId5">
            <a:alphaModFix/>
          </a:blip>
          <a:stretch>
            <a:fillRect/>
          </a:stretch>
        </p:blipFill>
        <p:spPr>
          <a:xfrm>
            <a:off x="5868975" y="198814"/>
            <a:ext cx="2982800" cy="3259811"/>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61"/>
          <p:cNvSpPr txBox="1">
            <a:spLocks noGrp="1"/>
          </p:cNvSpPr>
          <p:nvPr>
            <p:ph type="title"/>
          </p:nvPr>
        </p:nvSpPr>
        <p:spPr>
          <a:xfrm>
            <a:off x="628650" y="308565"/>
            <a:ext cx="79308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445" name="Google Shape;445;p61"/>
          <p:cNvSpPr txBox="1">
            <a:spLocks noGrp="1"/>
          </p:cNvSpPr>
          <p:nvPr>
            <p:ph type="body" idx="1"/>
          </p:nvPr>
        </p:nvSpPr>
        <p:spPr>
          <a:xfrm>
            <a:off x="4701175" y="669800"/>
            <a:ext cx="3063600" cy="4804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Clr>
                <a:schemeClr val="dk1"/>
              </a:buClr>
              <a:buSzPts val="1100"/>
              <a:buFont typeface="Arial"/>
              <a:buNone/>
            </a:pPr>
            <a:r>
              <a:rPr lang="en-US" sz="2400">
                <a:solidFill>
                  <a:srgbClr val="0070C0"/>
                </a:solidFill>
                <a:highlight>
                  <a:schemeClr val="lt1"/>
                </a:highlight>
              </a:rPr>
              <a:t>DJ receives </a:t>
            </a:r>
            <a:r>
              <a:rPr lang="en-US" sz="2400">
                <a:solidFill>
                  <a:srgbClr val="0070C0"/>
                </a:solidFill>
                <a:highlight>
                  <a:srgbClr val="FFFFFF"/>
                </a:highlight>
              </a:rPr>
              <a:t>very special visits from Molly, the therapy dog. With the support of Molly’s trainer and the DSP supporting DJ, he is able to spend time with Molly and feed her treats. Molly plays an important role in reducing stress and improving cognitive function for people.</a:t>
            </a:r>
            <a:endParaRPr sz="2400">
              <a:solidFill>
                <a:srgbClr val="0070C0"/>
              </a:solidFill>
            </a:endParaRPr>
          </a:p>
        </p:txBody>
      </p:sp>
      <p:sp>
        <p:nvSpPr>
          <p:cNvPr id="446" name="Google Shape;446;p61"/>
          <p:cNvSpPr txBox="1">
            <a:spLocks noGrp="1"/>
          </p:cNvSpPr>
          <p:nvPr>
            <p:ph type="sldNum" idx="12"/>
          </p:nvPr>
        </p:nvSpPr>
        <p:spPr>
          <a:xfrm>
            <a:off x="6457950" y="6356351"/>
            <a:ext cx="2057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27</a:t>
            </a:fld>
            <a:endParaRPr/>
          </a:p>
        </p:txBody>
      </p:sp>
      <p:pic>
        <p:nvPicPr>
          <p:cNvPr id="447" name="Google Shape;447;p61"/>
          <p:cNvPicPr preferRelativeResize="0"/>
          <p:nvPr/>
        </p:nvPicPr>
        <p:blipFill>
          <a:blip r:embed="rId3">
            <a:alphaModFix/>
          </a:blip>
          <a:stretch>
            <a:fillRect/>
          </a:stretch>
        </p:blipFill>
        <p:spPr>
          <a:xfrm>
            <a:off x="678050" y="792865"/>
            <a:ext cx="3684596" cy="4918936"/>
          </a:xfrm>
          <a:prstGeom prst="rect">
            <a:avLst/>
          </a:prstGeom>
          <a:noFill/>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62"/>
          <p:cNvSpPr txBox="1">
            <a:spLocks noGrp="1"/>
          </p:cNvSpPr>
          <p:nvPr>
            <p:ph type="title"/>
          </p:nvPr>
        </p:nvSpPr>
        <p:spPr>
          <a:xfrm>
            <a:off x="628650" y="308565"/>
            <a:ext cx="79308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454" name="Google Shape;454;p62"/>
          <p:cNvSpPr txBox="1">
            <a:spLocks noGrp="1"/>
          </p:cNvSpPr>
          <p:nvPr>
            <p:ph type="body" idx="1"/>
          </p:nvPr>
        </p:nvSpPr>
        <p:spPr>
          <a:xfrm>
            <a:off x="628650" y="1825625"/>
            <a:ext cx="78867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
        <p:nvSpPr>
          <p:cNvPr id="455" name="Google Shape;455;p62"/>
          <p:cNvSpPr txBox="1">
            <a:spLocks noGrp="1"/>
          </p:cNvSpPr>
          <p:nvPr>
            <p:ph type="sldNum" idx="12"/>
          </p:nvPr>
        </p:nvSpPr>
        <p:spPr>
          <a:xfrm>
            <a:off x="6457950" y="6356351"/>
            <a:ext cx="2057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28</a:t>
            </a:fld>
            <a:endParaRPr/>
          </a:p>
        </p:txBody>
      </p:sp>
      <p:pic>
        <p:nvPicPr>
          <p:cNvPr id="456" name="Google Shape;456;p62"/>
          <p:cNvPicPr preferRelativeResize="0"/>
          <p:nvPr/>
        </p:nvPicPr>
        <p:blipFill>
          <a:blip r:embed="rId3">
            <a:alphaModFix/>
          </a:blip>
          <a:stretch>
            <a:fillRect/>
          </a:stretch>
        </p:blipFill>
        <p:spPr>
          <a:xfrm>
            <a:off x="323625" y="169189"/>
            <a:ext cx="2982800" cy="3259811"/>
          </a:xfrm>
          <a:prstGeom prst="rect">
            <a:avLst/>
          </a:prstGeom>
          <a:noFill/>
          <a:ln>
            <a:noFill/>
          </a:ln>
        </p:spPr>
      </p:pic>
      <p:pic>
        <p:nvPicPr>
          <p:cNvPr id="457" name="Google Shape;457;p62"/>
          <p:cNvPicPr preferRelativeResize="0"/>
          <p:nvPr/>
        </p:nvPicPr>
        <p:blipFill>
          <a:blip r:embed="rId4">
            <a:alphaModFix/>
          </a:blip>
          <a:stretch>
            <a:fillRect/>
          </a:stretch>
        </p:blipFill>
        <p:spPr>
          <a:xfrm>
            <a:off x="5929275" y="185675"/>
            <a:ext cx="2941199" cy="3254375"/>
          </a:xfrm>
          <a:prstGeom prst="rect">
            <a:avLst/>
          </a:prstGeom>
          <a:noFill/>
          <a:ln>
            <a:noFill/>
          </a:ln>
        </p:spPr>
      </p:pic>
      <p:pic>
        <p:nvPicPr>
          <p:cNvPr id="458" name="Google Shape;458;p62"/>
          <p:cNvPicPr preferRelativeResize="0"/>
          <p:nvPr/>
        </p:nvPicPr>
        <p:blipFill>
          <a:blip r:embed="rId5">
            <a:alphaModFix/>
          </a:blip>
          <a:stretch>
            <a:fillRect/>
          </a:stretch>
        </p:blipFill>
        <p:spPr>
          <a:xfrm>
            <a:off x="3120475" y="2526853"/>
            <a:ext cx="2982800" cy="3331372"/>
          </a:xfrm>
          <a:prstGeom prst="rect">
            <a:avLst/>
          </a:prstGeom>
          <a:noFill/>
          <a:ln>
            <a:no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63"/>
          <p:cNvSpPr txBox="1">
            <a:spLocks noGrp="1"/>
          </p:cNvSpPr>
          <p:nvPr>
            <p:ph type="title"/>
          </p:nvPr>
        </p:nvSpPr>
        <p:spPr>
          <a:xfrm>
            <a:off x="628650" y="308565"/>
            <a:ext cx="79308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465" name="Google Shape;465;p63"/>
          <p:cNvSpPr txBox="1">
            <a:spLocks noGrp="1"/>
          </p:cNvSpPr>
          <p:nvPr>
            <p:ph type="body" idx="1"/>
          </p:nvPr>
        </p:nvSpPr>
        <p:spPr>
          <a:xfrm>
            <a:off x="4671775" y="528775"/>
            <a:ext cx="3156300" cy="3820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400">
                <a:solidFill>
                  <a:srgbClr val="0070C0"/>
                </a:solidFill>
                <a:highlight>
                  <a:srgbClr val="FFFFFF"/>
                </a:highlight>
              </a:rPr>
              <a:t>Congratulations to Alex, who was recently granted US citizenship! “I’m so excited to finally be a US citizen because this is my home, I want to live here forever!” Alex says “Thank you!” to the staff who helped him through the lengthy process.</a:t>
            </a:r>
            <a:endParaRPr sz="2400">
              <a:solidFill>
                <a:srgbClr val="0070C0"/>
              </a:solidFill>
            </a:endParaRPr>
          </a:p>
        </p:txBody>
      </p:sp>
      <p:sp>
        <p:nvSpPr>
          <p:cNvPr id="466" name="Google Shape;466;p63"/>
          <p:cNvSpPr txBox="1">
            <a:spLocks noGrp="1"/>
          </p:cNvSpPr>
          <p:nvPr>
            <p:ph type="sldNum" idx="12"/>
          </p:nvPr>
        </p:nvSpPr>
        <p:spPr>
          <a:xfrm>
            <a:off x="6457950" y="6356351"/>
            <a:ext cx="2057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29</a:t>
            </a:fld>
            <a:endParaRPr/>
          </a:p>
        </p:txBody>
      </p:sp>
      <p:pic>
        <p:nvPicPr>
          <p:cNvPr id="467" name="Google Shape;467;p63"/>
          <p:cNvPicPr preferRelativeResize="0"/>
          <p:nvPr/>
        </p:nvPicPr>
        <p:blipFill>
          <a:blip r:embed="rId3">
            <a:alphaModFix/>
          </a:blip>
          <a:stretch>
            <a:fillRect/>
          </a:stretch>
        </p:blipFill>
        <p:spPr>
          <a:xfrm>
            <a:off x="628650" y="622550"/>
            <a:ext cx="3637949" cy="4658576"/>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7"/>
          <p:cNvSpPr txBox="1">
            <a:spLocks noGrp="1"/>
          </p:cNvSpPr>
          <p:nvPr>
            <p:ph type="title"/>
          </p:nvPr>
        </p:nvSpPr>
        <p:spPr>
          <a:xfrm>
            <a:off x="628650" y="308565"/>
            <a:ext cx="79308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7"/>
          <p:cNvSpPr txBox="1">
            <a:spLocks noGrp="1"/>
          </p:cNvSpPr>
          <p:nvPr>
            <p:ph type="body" idx="1"/>
          </p:nvPr>
        </p:nvSpPr>
        <p:spPr>
          <a:xfrm>
            <a:off x="1859742" y="3038834"/>
            <a:ext cx="5986200" cy="25509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695D46"/>
              </a:buClr>
              <a:buFont typeface="Open Sans"/>
              <a:buNone/>
            </a:pPr>
            <a:r>
              <a:rPr lang="en-US" sz="2000" b="1" dirty="0">
                <a:solidFill>
                  <a:srgbClr val="00B050"/>
                </a:solidFill>
              </a:rPr>
              <a:t>Goal 1: Putting People First</a:t>
            </a:r>
            <a:endParaRPr sz="2000" b="1">
              <a:solidFill>
                <a:srgbClr val="00B050"/>
              </a:solidFill>
            </a:endParaRPr>
          </a:p>
          <a:p>
            <a:pPr marL="0" lvl="0" indent="0" algn="l" rtl="0">
              <a:lnSpc>
                <a:spcPct val="115000"/>
              </a:lnSpc>
              <a:spcBef>
                <a:spcPts val="0"/>
              </a:spcBef>
              <a:spcAft>
                <a:spcPts val="0"/>
              </a:spcAft>
              <a:buClr>
                <a:srgbClr val="695D46"/>
              </a:buClr>
              <a:buFont typeface="Open Sans"/>
              <a:buNone/>
            </a:pPr>
            <a:r>
              <a:rPr lang="en-US" sz="2000" b="1" dirty="0">
                <a:solidFill>
                  <a:srgbClr val="32538F"/>
                </a:solidFill>
              </a:rPr>
              <a:t>Goal 2: Building and Maintaining Positive Relationships</a:t>
            </a:r>
            <a:endParaRPr sz="2000" b="1">
              <a:solidFill>
                <a:srgbClr val="32538F"/>
              </a:solidFill>
            </a:endParaRPr>
          </a:p>
          <a:p>
            <a:pPr marL="0" lvl="0" indent="0" algn="l" rtl="0">
              <a:lnSpc>
                <a:spcPct val="115000"/>
              </a:lnSpc>
              <a:spcBef>
                <a:spcPts val="0"/>
              </a:spcBef>
              <a:spcAft>
                <a:spcPts val="0"/>
              </a:spcAft>
              <a:buClr>
                <a:srgbClr val="695D46"/>
              </a:buClr>
              <a:buFont typeface="Open Sans"/>
              <a:buNone/>
            </a:pPr>
            <a:r>
              <a:rPr lang="en-US" sz="2000" b="1" dirty="0">
                <a:solidFill>
                  <a:srgbClr val="EC6234"/>
                </a:solidFill>
              </a:rPr>
              <a:t>Goal 3: Demonstrating Professionalism</a:t>
            </a:r>
            <a:endParaRPr sz="2000" b="1">
              <a:solidFill>
                <a:srgbClr val="EC6234"/>
              </a:solidFill>
            </a:endParaRPr>
          </a:p>
          <a:p>
            <a:pPr marL="0" lvl="0" indent="0" algn="l" rtl="0">
              <a:lnSpc>
                <a:spcPct val="115000"/>
              </a:lnSpc>
              <a:spcBef>
                <a:spcPts val="0"/>
              </a:spcBef>
              <a:spcAft>
                <a:spcPts val="0"/>
              </a:spcAft>
              <a:buClr>
                <a:srgbClr val="695D46"/>
              </a:buClr>
              <a:buFont typeface="Open Sans"/>
              <a:buNone/>
            </a:pPr>
            <a:r>
              <a:rPr lang="en-US" sz="2000" b="1" dirty="0">
                <a:solidFill>
                  <a:srgbClr val="57B9E6"/>
                </a:solidFill>
              </a:rPr>
              <a:t>Goal 4: Supporting Good Health</a:t>
            </a:r>
            <a:endParaRPr sz="2000" b="1">
              <a:solidFill>
                <a:srgbClr val="57B9E6"/>
              </a:solidFill>
            </a:endParaRPr>
          </a:p>
          <a:p>
            <a:pPr marL="0" lvl="0" indent="0" algn="l" rtl="0">
              <a:lnSpc>
                <a:spcPct val="115000"/>
              </a:lnSpc>
              <a:spcBef>
                <a:spcPts val="0"/>
              </a:spcBef>
              <a:spcAft>
                <a:spcPts val="0"/>
              </a:spcAft>
              <a:buClr>
                <a:srgbClr val="695D46"/>
              </a:buClr>
              <a:buFont typeface="Open Sans"/>
              <a:buNone/>
            </a:pPr>
            <a:r>
              <a:rPr lang="en-US" sz="2000" b="1" dirty="0">
                <a:solidFill>
                  <a:srgbClr val="7C3190"/>
                </a:solidFill>
              </a:rPr>
              <a:t>Goal 5: Supporting Safety</a:t>
            </a:r>
            <a:endParaRPr sz="2000" b="1">
              <a:solidFill>
                <a:srgbClr val="7C3190"/>
              </a:solidFill>
            </a:endParaRPr>
          </a:p>
          <a:p>
            <a:pPr marL="0" lvl="0" indent="0" algn="l" rtl="0">
              <a:lnSpc>
                <a:spcPct val="115000"/>
              </a:lnSpc>
              <a:spcBef>
                <a:spcPts val="0"/>
              </a:spcBef>
              <a:spcAft>
                <a:spcPts val="0"/>
              </a:spcAft>
              <a:buClr>
                <a:srgbClr val="695D46"/>
              </a:buClr>
              <a:buFont typeface="Open Sans"/>
              <a:buNone/>
            </a:pPr>
            <a:r>
              <a:rPr lang="en-US" sz="2000" b="1" dirty="0">
                <a:solidFill>
                  <a:srgbClr val="EA3E34"/>
                </a:solidFill>
              </a:rPr>
              <a:t>Goal 6: Having a Home</a:t>
            </a:r>
            <a:endParaRPr sz="2000" b="1">
              <a:solidFill>
                <a:srgbClr val="EA3E34"/>
              </a:solidFill>
            </a:endParaRPr>
          </a:p>
          <a:p>
            <a:pPr marL="0" lvl="0" indent="0" algn="l" rtl="0">
              <a:lnSpc>
                <a:spcPct val="115000"/>
              </a:lnSpc>
              <a:spcBef>
                <a:spcPts val="0"/>
              </a:spcBef>
              <a:spcAft>
                <a:spcPts val="0"/>
              </a:spcAft>
              <a:buClr>
                <a:srgbClr val="695D46"/>
              </a:buClr>
              <a:buFont typeface="Open Sans"/>
              <a:buNone/>
            </a:pPr>
            <a:r>
              <a:rPr lang="en-US" sz="2000" b="1" dirty="0">
                <a:solidFill>
                  <a:srgbClr val="F7C832"/>
                </a:solidFill>
              </a:rPr>
              <a:t>Goal 7: Being Active and Productive in Society</a:t>
            </a:r>
            <a:endParaRPr sz="1400">
              <a:solidFill>
                <a:schemeClr val="dk1"/>
              </a:solidFill>
              <a:highlight>
                <a:srgbClr val="6AA84F"/>
              </a:highlight>
            </a:endParaRPr>
          </a:p>
        </p:txBody>
      </p:sp>
      <p:sp>
        <p:nvSpPr>
          <p:cNvPr id="250" name="Google Shape;250;p37"/>
          <p:cNvSpPr txBox="1">
            <a:spLocks noGrp="1"/>
          </p:cNvSpPr>
          <p:nvPr>
            <p:ph type="sldNum" idx="12"/>
          </p:nvPr>
        </p:nvSpPr>
        <p:spPr>
          <a:xfrm>
            <a:off x="6457950" y="6356351"/>
            <a:ext cx="2057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3</a:t>
            </a:fld>
            <a:endParaRPr/>
          </a:p>
        </p:txBody>
      </p:sp>
      <p:pic>
        <p:nvPicPr>
          <p:cNvPr id="251" name="Google Shape;251;p37" descr="CoreCompetenciesGraphic_2.gif"/>
          <p:cNvPicPr preferRelativeResize="0"/>
          <p:nvPr/>
        </p:nvPicPr>
        <p:blipFill rotWithShape="1">
          <a:blip r:embed="rId3">
            <a:alphaModFix/>
          </a:blip>
          <a:srcRect/>
          <a:stretch/>
        </p:blipFill>
        <p:spPr>
          <a:xfrm>
            <a:off x="336450" y="107250"/>
            <a:ext cx="8515200" cy="3038100"/>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64"/>
          <p:cNvSpPr txBox="1">
            <a:spLocks noGrp="1"/>
          </p:cNvSpPr>
          <p:nvPr>
            <p:ph type="title"/>
          </p:nvPr>
        </p:nvSpPr>
        <p:spPr>
          <a:xfrm>
            <a:off x="628650" y="308565"/>
            <a:ext cx="79308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474" name="Google Shape;474;p64"/>
          <p:cNvSpPr txBox="1">
            <a:spLocks noGrp="1"/>
          </p:cNvSpPr>
          <p:nvPr>
            <p:ph type="body" idx="1"/>
          </p:nvPr>
        </p:nvSpPr>
        <p:spPr>
          <a:xfrm>
            <a:off x="628650" y="1825625"/>
            <a:ext cx="78867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
        <p:nvSpPr>
          <p:cNvPr id="475" name="Google Shape;475;p64"/>
          <p:cNvSpPr txBox="1">
            <a:spLocks noGrp="1"/>
          </p:cNvSpPr>
          <p:nvPr>
            <p:ph type="sldNum" idx="12"/>
          </p:nvPr>
        </p:nvSpPr>
        <p:spPr>
          <a:xfrm>
            <a:off x="6457950" y="6356351"/>
            <a:ext cx="2057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30</a:t>
            </a:fld>
            <a:endParaRPr/>
          </a:p>
        </p:txBody>
      </p:sp>
      <p:pic>
        <p:nvPicPr>
          <p:cNvPr id="476" name="Google Shape;476;p64"/>
          <p:cNvPicPr preferRelativeResize="0"/>
          <p:nvPr/>
        </p:nvPicPr>
        <p:blipFill>
          <a:blip r:embed="rId3">
            <a:alphaModFix/>
          </a:blip>
          <a:stretch>
            <a:fillRect/>
          </a:stretch>
        </p:blipFill>
        <p:spPr>
          <a:xfrm>
            <a:off x="3337632" y="2531387"/>
            <a:ext cx="2982800" cy="3259811"/>
          </a:xfrm>
          <a:prstGeom prst="rect">
            <a:avLst/>
          </a:prstGeom>
          <a:noFill/>
          <a:ln>
            <a:noFill/>
          </a:ln>
        </p:spPr>
      </p:pic>
      <p:pic>
        <p:nvPicPr>
          <p:cNvPr id="477" name="Google Shape;477;p64"/>
          <p:cNvPicPr preferRelativeResize="0"/>
          <p:nvPr/>
        </p:nvPicPr>
        <p:blipFill>
          <a:blip r:embed="rId4">
            <a:alphaModFix/>
          </a:blip>
          <a:stretch>
            <a:fillRect/>
          </a:stretch>
        </p:blipFill>
        <p:spPr>
          <a:xfrm>
            <a:off x="311700" y="218300"/>
            <a:ext cx="2982799" cy="3315864"/>
          </a:xfrm>
          <a:prstGeom prst="rect">
            <a:avLst/>
          </a:prstGeom>
          <a:noFill/>
          <a:ln>
            <a:noFill/>
          </a:ln>
        </p:spPr>
      </p:pic>
      <p:pic>
        <p:nvPicPr>
          <p:cNvPr id="478" name="Google Shape;478;p64"/>
          <p:cNvPicPr preferRelativeResize="0"/>
          <p:nvPr/>
        </p:nvPicPr>
        <p:blipFill>
          <a:blip r:embed="rId5">
            <a:alphaModFix/>
          </a:blip>
          <a:stretch>
            <a:fillRect/>
          </a:stretch>
        </p:blipFill>
        <p:spPr>
          <a:xfrm>
            <a:off x="6185140" y="144672"/>
            <a:ext cx="2744028" cy="3098859"/>
          </a:xfrm>
          <a:prstGeom prst="rect">
            <a:avLst/>
          </a:prstGeom>
          <a:noFill/>
          <a:ln>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65"/>
          <p:cNvSpPr txBox="1">
            <a:spLocks noGrp="1"/>
          </p:cNvSpPr>
          <p:nvPr>
            <p:ph type="title"/>
          </p:nvPr>
        </p:nvSpPr>
        <p:spPr>
          <a:xfrm>
            <a:off x="628650" y="308565"/>
            <a:ext cx="79308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485" name="Google Shape;485;p65"/>
          <p:cNvSpPr txBox="1">
            <a:spLocks noGrp="1"/>
          </p:cNvSpPr>
          <p:nvPr>
            <p:ph type="body" idx="1"/>
          </p:nvPr>
        </p:nvSpPr>
        <p:spPr>
          <a:xfrm>
            <a:off x="628650" y="1825625"/>
            <a:ext cx="78867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
        <p:nvSpPr>
          <p:cNvPr id="486" name="Google Shape;486;p65"/>
          <p:cNvSpPr txBox="1">
            <a:spLocks noGrp="1"/>
          </p:cNvSpPr>
          <p:nvPr>
            <p:ph type="sldNum" idx="12"/>
          </p:nvPr>
        </p:nvSpPr>
        <p:spPr>
          <a:xfrm>
            <a:off x="6457950" y="6356351"/>
            <a:ext cx="2057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31</a:t>
            </a:fld>
            <a:endParaRPr/>
          </a:p>
        </p:txBody>
      </p:sp>
      <p:pic>
        <p:nvPicPr>
          <p:cNvPr id="487" name="Google Shape;487;p65"/>
          <p:cNvPicPr preferRelativeResize="0"/>
          <p:nvPr/>
        </p:nvPicPr>
        <p:blipFill>
          <a:blip r:embed="rId3">
            <a:alphaModFix/>
          </a:blip>
          <a:stretch>
            <a:fillRect/>
          </a:stretch>
        </p:blipFill>
        <p:spPr>
          <a:xfrm>
            <a:off x="4571998" y="160948"/>
            <a:ext cx="3009825" cy="2741225"/>
          </a:xfrm>
          <a:prstGeom prst="rect">
            <a:avLst/>
          </a:prstGeom>
          <a:noFill/>
          <a:ln>
            <a:noFill/>
          </a:ln>
        </p:spPr>
      </p:pic>
      <p:pic>
        <p:nvPicPr>
          <p:cNvPr id="488" name="Google Shape;488;p65"/>
          <p:cNvPicPr preferRelativeResize="0"/>
          <p:nvPr/>
        </p:nvPicPr>
        <p:blipFill>
          <a:blip r:embed="rId4">
            <a:alphaModFix/>
          </a:blip>
          <a:stretch>
            <a:fillRect/>
          </a:stretch>
        </p:blipFill>
        <p:spPr>
          <a:xfrm>
            <a:off x="219175" y="160947"/>
            <a:ext cx="4093925" cy="2130350"/>
          </a:xfrm>
          <a:prstGeom prst="rect">
            <a:avLst/>
          </a:prstGeom>
          <a:noFill/>
          <a:ln>
            <a:noFill/>
          </a:ln>
        </p:spPr>
      </p:pic>
      <p:pic>
        <p:nvPicPr>
          <p:cNvPr id="489" name="Google Shape;489;p65"/>
          <p:cNvPicPr preferRelativeResize="0"/>
          <p:nvPr/>
        </p:nvPicPr>
        <p:blipFill>
          <a:blip r:embed="rId5">
            <a:alphaModFix/>
          </a:blip>
          <a:stretch>
            <a:fillRect/>
          </a:stretch>
        </p:blipFill>
        <p:spPr>
          <a:xfrm>
            <a:off x="4572000" y="3056554"/>
            <a:ext cx="3416060" cy="2697264"/>
          </a:xfrm>
          <a:prstGeom prst="rect">
            <a:avLst/>
          </a:prstGeom>
          <a:noFill/>
          <a:ln>
            <a:noFill/>
          </a:ln>
        </p:spPr>
      </p:pic>
      <p:pic>
        <p:nvPicPr>
          <p:cNvPr id="490" name="Google Shape;490;p65"/>
          <p:cNvPicPr preferRelativeResize="0"/>
          <p:nvPr/>
        </p:nvPicPr>
        <p:blipFill>
          <a:blip r:embed="rId6">
            <a:alphaModFix/>
          </a:blip>
          <a:stretch>
            <a:fillRect/>
          </a:stretch>
        </p:blipFill>
        <p:spPr>
          <a:xfrm>
            <a:off x="596040" y="2481319"/>
            <a:ext cx="3285846" cy="3203489"/>
          </a:xfrm>
          <a:prstGeom prst="rect">
            <a:avLst/>
          </a:prstGeom>
          <a:noFill/>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66"/>
          <p:cNvSpPr txBox="1">
            <a:spLocks noGrp="1"/>
          </p:cNvSpPr>
          <p:nvPr>
            <p:ph type="title"/>
          </p:nvPr>
        </p:nvSpPr>
        <p:spPr>
          <a:xfrm>
            <a:off x="628650" y="308565"/>
            <a:ext cx="79308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497" name="Google Shape;497;p66"/>
          <p:cNvSpPr txBox="1">
            <a:spLocks noGrp="1"/>
          </p:cNvSpPr>
          <p:nvPr>
            <p:ph type="body" idx="1"/>
          </p:nvPr>
        </p:nvSpPr>
        <p:spPr>
          <a:xfrm>
            <a:off x="628650" y="1825625"/>
            <a:ext cx="78867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
        <p:nvSpPr>
          <p:cNvPr id="498" name="Google Shape;498;p66"/>
          <p:cNvSpPr txBox="1">
            <a:spLocks noGrp="1"/>
          </p:cNvSpPr>
          <p:nvPr>
            <p:ph type="sldNum" idx="12"/>
          </p:nvPr>
        </p:nvSpPr>
        <p:spPr>
          <a:xfrm>
            <a:off x="6457950" y="6356351"/>
            <a:ext cx="2057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32</a:t>
            </a:fld>
            <a:endParaRPr/>
          </a:p>
        </p:txBody>
      </p:sp>
      <p:pic>
        <p:nvPicPr>
          <p:cNvPr id="499" name="Google Shape;499;p66"/>
          <p:cNvPicPr preferRelativeResize="0"/>
          <p:nvPr/>
        </p:nvPicPr>
        <p:blipFill>
          <a:blip r:embed="rId3">
            <a:alphaModFix/>
          </a:blip>
          <a:stretch>
            <a:fillRect/>
          </a:stretch>
        </p:blipFill>
        <p:spPr>
          <a:xfrm>
            <a:off x="5478850" y="2504562"/>
            <a:ext cx="3278899" cy="3278899"/>
          </a:xfrm>
          <a:prstGeom prst="rect">
            <a:avLst/>
          </a:prstGeom>
          <a:noFill/>
          <a:ln>
            <a:noFill/>
          </a:ln>
        </p:spPr>
      </p:pic>
      <p:pic>
        <p:nvPicPr>
          <p:cNvPr id="500" name="Google Shape;500;p66"/>
          <p:cNvPicPr preferRelativeResize="0"/>
          <p:nvPr/>
        </p:nvPicPr>
        <p:blipFill>
          <a:blip r:embed="rId4">
            <a:alphaModFix/>
          </a:blip>
          <a:stretch>
            <a:fillRect/>
          </a:stretch>
        </p:blipFill>
        <p:spPr>
          <a:xfrm>
            <a:off x="430963" y="225950"/>
            <a:ext cx="3836849" cy="2799425"/>
          </a:xfrm>
          <a:prstGeom prst="rect">
            <a:avLst/>
          </a:prstGeom>
          <a:noFill/>
          <a:ln>
            <a:noFill/>
          </a:ln>
        </p:spPr>
      </p:pic>
      <p:pic>
        <p:nvPicPr>
          <p:cNvPr id="501" name="Google Shape;501;p66"/>
          <p:cNvPicPr preferRelativeResize="0"/>
          <p:nvPr/>
        </p:nvPicPr>
        <p:blipFill>
          <a:blip r:embed="rId5">
            <a:alphaModFix/>
          </a:blip>
          <a:stretch>
            <a:fillRect/>
          </a:stretch>
        </p:blipFill>
        <p:spPr>
          <a:xfrm>
            <a:off x="430975" y="3209650"/>
            <a:ext cx="4666075" cy="2458525"/>
          </a:xfrm>
          <a:prstGeom prst="rect">
            <a:avLst/>
          </a:prstGeom>
          <a:noFill/>
          <a:ln>
            <a:noFill/>
          </a:ln>
        </p:spPr>
      </p:pic>
      <p:pic>
        <p:nvPicPr>
          <p:cNvPr id="502" name="Google Shape;502;p66"/>
          <p:cNvPicPr preferRelativeResize="0"/>
          <p:nvPr/>
        </p:nvPicPr>
        <p:blipFill>
          <a:blip r:embed="rId6">
            <a:alphaModFix/>
          </a:blip>
          <a:stretch>
            <a:fillRect/>
          </a:stretch>
        </p:blipFill>
        <p:spPr>
          <a:xfrm>
            <a:off x="4476975" y="225950"/>
            <a:ext cx="3278899" cy="2179115"/>
          </a:xfrm>
          <a:prstGeom prst="rect">
            <a:avLst/>
          </a:prstGeom>
          <a:noFill/>
          <a:ln>
            <a:no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67"/>
          <p:cNvSpPr txBox="1">
            <a:spLocks noGrp="1"/>
          </p:cNvSpPr>
          <p:nvPr>
            <p:ph type="title"/>
          </p:nvPr>
        </p:nvSpPr>
        <p:spPr>
          <a:xfrm>
            <a:off x="724619" y="2766150"/>
            <a:ext cx="7746521"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Thank you for all that you do!</a:t>
            </a:r>
            <a:endParaRPr/>
          </a:p>
        </p:txBody>
      </p:sp>
      <p:sp>
        <p:nvSpPr>
          <p:cNvPr id="509" name="Google Shape;509;p67"/>
          <p:cNvSpPr txBox="1">
            <a:spLocks noGrp="1"/>
          </p:cNvSpPr>
          <p:nvPr>
            <p:ph type="sldNum" idx="12"/>
          </p:nvPr>
        </p:nvSpPr>
        <p:spPr>
          <a:xfrm>
            <a:off x="6457950" y="6356351"/>
            <a:ext cx="2057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33</a:t>
            </a:fld>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68"/>
          <p:cNvSpPr txBox="1">
            <a:spLocks noGrp="1"/>
          </p:cNvSpPr>
          <p:nvPr>
            <p:ph type="title"/>
          </p:nvPr>
        </p:nvSpPr>
        <p:spPr>
          <a:xfrm>
            <a:off x="628650" y="308565"/>
            <a:ext cx="7930888"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B050"/>
              </a:buClr>
              <a:buSzPts val="4400"/>
              <a:buFont typeface="Calibri"/>
              <a:buNone/>
            </a:pPr>
            <a:r>
              <a:rPr lang="en-US"/>
              <a:t>Questions??</a:t>
            </a:r>
            <a:endParaRPr/>
          </a:p>
        </p:txBody>
      </p:sp>
      <p:sp>
        <p:nvSpPr>
          <p:cNvPr id="515" name="Google Shape;515;p68"/>
          <p:cNvSpPr txBox="1">
            <a:spLocks noGrp="1"/>
          </p:cNvSpPr>
          <p:nvPr>
            <p:ph type="body" idx="1"/>
          </p:nvPr>
        </p:nvSpPr>
        <p:spPr>
          <a:xfrm>
            <a:off x="628650" y="1825625"/>
            <a:ext cx="7886700" cy="33559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sz="4000" b="1"/>
              <a:t>Please connect with us!</a:t>
            </a:r>
            <a:endParaRPr/>
          </a:p>
          <a:p>
            <a:pPr marL="685800" lvl="1" indent="-228600" algn="l" rtl="0">
              <a:lnSpc>
                <a:spcPct val="90000"/>
              </a:lnSpc>
              <a:spcBef>
                <a:spcPts val="500"/>
              </a:spcBef>
              <a:spcAft>
                <a:spcPts val="0"/>
              </a:spcAft>
              <a:buClr>
                <a:srgbClr val="0070C0"/>
              </a:buClr>
              <a:buSzPts val="3200"/>
              <a:buChar char="•"/>
            </a:pPr>
            <a:r>
              <a:rPr lang="en-US" sz="3200"/>
              <a:t>Friend us on DSP Connect or Facebook</a:t>
            </a:r>
            <a:endParaRPr/>
          </a:p>
          <a:p>
            <a:pPr marL="685800" lvl="1" indent="-228600" algn="l" rtl="0">
              <a:lnSpc>
                <a:spcPct val="90000"/>
              </a:lnSpc>
              <a:spcBef>
                <a:spcPts val="500"/>
              </a:spcBef>
              <a:spcAft>
                <a:spcPts val="0"/>
              </a:spcAft>
              <a:buClr>
                <a:srgbClr val="0070C0"/>
              </a:buClr>
              <a:buSzPts val="3200"/>
              <a:buChar char="•"/>
            </a:pPr>
            <a:r>
              <a:rPr lang="en-US" sz="3200"/>
              <a:t>Subscribe to the website</a:t>
            </a:r>
            <a:endParaRPr/>
          </a:p>
          <a:p>
            <a:pPr marL="685800" lvl="1" indent="-228600" algn="l" rtl="0">
              <a:lnSpc>
                <a:spcPct val="90000"/>
              </a:lnSpc>
              <a:spcBef>
                <a:spcPts val="500"/>
              </a:spcBef>
              <a:spcAft>
                <a:spcPts val="0"/>
              </a:spcAft>
              <a:buClr>
                <a:srgbClr val="0070C0"/>
              </a:buClr>
              <a:buSzPts val="3200"/>
              <a:buChar char="•"/>
            </a:pPr>
            <a:r>
              <a:rPr lang="en-US" sz="3200"/>
              <a:t>Attend a regional workshop/meeting</a:t>
            </a:r>
            <a:endParaRPr/>
          </a:p>
          <a:p>
            <a:pPr marL="457200" lvl="1" indent="0" algn="l" rtl="0">
              <a:lnSpc>
                <a:spcPct val="90000"/>
              </a:lnSpc>
              <a:spcBef>
                <a:spcPts val="500"/>
              </a:spcBef>
              <a:spcAft>
                <a:spcPts val="0"/>
              </a:spcAft>
              <a:buClr>
                <a:srgbClr val="0070C0"/>
              </a:buClr>
              <a:buSzPts val="2400"/>
              <a:buNone/>
            </a:pPr>
            <a:endParaRPr/>
          </a:p>
          <a:p>
            <a:pPr marL="228600" lvl="0" indent="-50800" algn="l" rtl="0">
              <a:lnSpc>
                <a:spcPct val="90000"/>
              </a:lnSpc>
              <a:spcBef>
                <a:spcPts val="1000"/>
              </a:spcBef>
              <a:spcAft>
                <a:spcPts val="0"/>
              </a:spcAft>
              <a:buClr>
                <a:srgbClr val="0070C0"/>
              </a:buClr>
              <a:buSzPts val="2800"/>
              <a:buNone/>
            </a:pPr>
            <a:endParaRPr/>
          </a:p>
        </p:txBody>
      </p:sp>
      <p:sp>
        <p:nvSpPr>
          <p:cNvPr id="516" name="Google Shape;516;p6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34</a:t>
            </a:fld>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8"/>
          <p:cNvSpPr txBox="1">
            <a:spLocks noGrp="1"/>
          </p:cNvSpPr>
          <p:nvPr>
            <p:ph type="title"/>
          </p:nvPr>
        </p:nvSpPr>
        <p:spPr>
          <a:xfrm>
            <a:off x="628650" y="308565"/>
            <a:ext cx="7930888"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B050"/>
              </a:buClr>
              <a:buSzPts val="4400"/>
              <a:buFont typeface="Calibri"/>
              <a:buNone/>
            </a:pPr>
            <a:r>
              <a:rPr lang="en-US"/>
              <a:t>Objectives for today….</a:t>
            </a:r>
            <a:endParaRPr/>
          </a:p>
        </p:txBody>
      </p:sp>
      <p:sp>
        <p:nvSpPr>
          <p:cNvPr id="258" name="Google Shape;258;p38"/>
          <p:cNvSpPr txBox="1">
            <a:spLocks noGrp="1"/>
          </p:cNvSpPr>
          <p:nvPr>
            <p:ph type="body" idx="1"/>
          </p:nvPr>
        </p:nvSpPr>
        <p:spPr>
          <a:xfrm>
            <a:off x="645583" y="1520825"/>
            <a:ext cx="7886700"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endParaRPr/>
          </a:p>
          <a:p>
            <a:pPr marL="457200" lvl="0" indent="-342900" algn="l" rtl="0">
              <a:lnSpc>
                <a:spcPct val="90000"/>
              </a:lnSpc>
              <a:spcBef>
                <a:spcPts val="1000"/>
              </a:spcBef>
              <a:spcAft>
                <a:spcPts val="0"/>
              </a:spcAft>
              <a:buSzPts val="1800"/>
              <a:buChar char="•"/>
            </a:pPr>
            <a:r>
              <a:rPr lang="en-US"/>
              <a:t>DSP Survey Results</a:t>
            </a:r>
            <a:endParaRPr/>
          </a:p>
          <a:p>
            <a:pPr marL="457200" lvl="0" indent="-342900" algn="l" rtl="0">
              <a:lnSpc>
                <a:spcPct val="90000"/>
              </a:lnSpc>
              <a:spcBef>
                <a:spcPts val="0"/>
              </a:spcBef>
              <a:spcAft>
                <a:spcPts val="0"/>
              </a:spcAft>
              <a:buSzPts val="1800"/>
              <a:buChar char="•"/>
            </a:pPr>
            <a:r>
              <a:rPr lang="en-US"/>
              <a:t>What Self-Advocates Have to Say</a:t>
            </a:r>
            <a:endParaRPr/>
          </a:p>
          <a:p>
            <a:pPr marL="457200" lvl="0" indent="-342900" algn="l" rtl="0">
              <a:lnSpc>
                <a:spcPct val="90000"/>
              </a:lnSpc>
              <a:spcBef>
                <a:spcPts val="0"/>
              </a:spcBef>
              <a:spcAft>
                <a:spcPts val="0"/>
              </a:spcAft>
              <a:buSzPts val="1800"/>
              <a:buChar char="•"/>
            </a:pPr>
            <a:r>
              <a:rPr lang="en-US"/>
              <a:t>Making Ethical Decisions</a:t>
            </a:r>
            <a:endParaRPr/>
          </a:p>
          <a:p>
            <a:pPr marL="457200" lvl="0" indent="-342900" algn="l" rtl="0">
              <a:lnSpc>
                <a:spcPct val="90000"/>
              </a:lnSpc>
              <a:spcBef>
                <a:spcPts val="0"/>
              </a:spcBef>
              <a:spcAft>
                <a:spcPts val="0"/>
              </a:spcAft>
              <a:buSzPts val="1800"/>
              <a:buChar char="•"/>
            </a:pPr>
            <a:r>
              <a:rPr lang="en-US"/>
              <a:t>DSP Success Stories</a:t>
            </a:r>
            <a:endParaRPr/>
          </a:p>
        </p:txBody>
      </p:sp>
      <p:sp>
        <p:nvSpPr>
          <p:cNvPr id="259" name="Google Shape;259;p3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4</a:t>
            </a:fld>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9"/>
          <p:cNvSpPr txBox="1">
            <a:spLocks noGrp="1"/>
          </p:cNvSpPr>
          <p:nvPr>
            <p:ph type="title"/>
          </p:nvPr>
        </p:nvSpPr>
        <p:spPr>
          <a:xfrm>
            <a:off x="628650" y="308575"/>
            <a:ext cx="69447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600"/>
              <a:t>We value what you have to say!</a:t>
            </a:r>
            <a:endParaRPr sz="3600"/>
          </a:p>
        </p:txBody>
      </p:sp>
      <p:sp>
        <p:nvSpPr>
          <p:cNvPr id="266" name="Google Shape;266;p39"/>
          <p:cNvSpPr txBox="1">
            <a:spLocks noGrp="1"/>
          </p:cNvSpPr>
          <p:nvPr>
            <p:ph type="body" idx="1"/>
          </p:nvPr>
        </p:nvSpPr>
        <p:spPr>
          <a:xfrm>
            <a:off x="628650" y="1825625"/>
            <a:ext cx="78867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
        <p:nvSpPr>
          <p:cNvPr id="267" name="Google Shape;267;p39"/>
          <p:cNvSpPr txBox="1">
            <a:spLocks noGrp="1"/>
          </p:cNvSpPr>
          <p:nvPr>
            <p:ph type="sldNum" idx="12"/>
          </p:nvPr>
        </p:nvSpPr>
        <p:spPr>
          <a:xfrm>
            <a:off x="6457950" y="6356351"/>
            <a:ext cx="2057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5</a:t>
            </a:fld>
            <a:endParaRPr/>
          </a:p>
        </p:txBody>
      </p:sp>
      <p:pic>
        <p:nvPicPr>
          <p:cNvPr id="268" name="Google Shape;268;p39"/>
          <p:cNvPicPr preferRelativeResize="0"/>
          <p:nvPr/>
        </p:nvPicPr>
        <p:blipFill>
          <a:blip r:embed="rId3">
            <a:alphaModFix/>
          </a:blip>
          <a:stretch>
            <a:fillRect/>
          </a:stretch>
        </p:blipFill>
        <p:spPr>
          <a:xfrm>
            <a:off x="1614827" y="1825625"/>
            <a:ext cx="5958449" cy="3773699"/>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0"/>
          <p:cNvSpPr txBox="1">
            <a:spLocks noGrp="1"/>
          </p:cNvSpPr>
          <p:nvPr>
            <p:ph type="title"/>
          </p:nvPr>
        </p:nvSpPr>
        <p:spPr>
          <a:xfrm>
            <a:off x="526100" y="154750"/>
            <a:ext cx="70980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What are the top 3 reasons you stay in the role of a Direct Support Professional?</a:t>
            </a:r>
            <a:endParaRPr sz="2800"/>
          </a:p>
        </p:txBody>
      </p:sp>
      <p:sp>
        <p:nvSpPr>
          <p:cNvPr id="275" name="Google Shape;275;p40"/>
          <p:cNvSpPr txBox="1">
            <a:spLocks noGrp="1"/>
          </p:cNvSpPr>
          <p:nvPr>
            <p:ph type="body" idx="1"/>
          </p:nvPr>
        </p:nvSpPr>
        <p:spPr>
          <a:xfrm>
            <a:off x="628650" y="1825625"/>
            <a:ext cx="78867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
        <p:nvSpPr>
          <p:cNvPr id="276" name="Google Shape;276;p40"/>
          <p:cNvSpPr txBox="1">
            <a:spLocks noGrp="1"/>
          </p:cNvSpPr>
          <p:nvPr>
            <p:ph type="sldNum" idx="12"/>
          </p:nvPr>
        </p:nvSpPr>
        <p:spPr>
          <a:xfrm>
            <a:off x="6457950" y="6356351"/>
            <a:ext cx="2057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6</a:t>
            </a:fld>
            <a:endParaRPr/>
          </a:p>
        </p:txBody>
      </p:sp>
      <p:pic>
        <p:nvPicPr>
          <p:cNvPr id="277" name="Google Shape;277;p40"/>
          <p:cNvPicPr preferRelativeResize="0"/>
          <p:nvPr/>
        </p:nvPicPr>
        <p:blipFill>
          <a:blip r:embed="rId3">
            <a:alphaModFix/>
          </a:blip>
          <a:stretch>
            <a:fillRect/>
          </a:stretch>
        </p:blipFill>
        <p:spPr>
          <a:xfrm>
            <a:off x="656287" y="1634275"/>
            <a:ext cx="7831425" cy="4125700"/>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1"/>
          <p:cNvSpPr txBox="1">
            <a:spLocks noGrp="1"/>
          </p:cNvSpPr>
          <p:nvPr>
            <p:ph type="title"/>
          </p:nvPr>
        </p:nvSpPr>
        <p:spPr>
          <a:xfrm>
            <a:off x="410200" y="289425"/>
            <a:ext cx="7319400" cy="947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2800"/>
              <a:t>What are the three most valuable methods your agency uses to show their appreciation of you?</a:t>
            </a:r>
            <a:endParaRPr sz="2800"/>
          </a:p>
        </p:txBody>
      </p:sp>
      <p:sp>
        <p:nvSpPr>
          <p:cNvPr id="284" name="Google Shape;284;p41"/>
          <p:cNvSpPr txBox="1">
            <a:spLocks noGrp="1"/>
          </p:cNvSpPr>
          <p:nvPr>
            <p:ph type="body" idx="1"/>
          </p:nvPr>
        </p:nvSpPr>
        <p:spPr>
          <a:xfrm>
            <a:off x="628650" y="1825625"/>
            <a:ext cx="78867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
        <p:nvSpPr>
          <p:cNvPr id="285" name="Google Shape;285;p41"/>
          <p:cNvSpPr txBox="1">
            <a:spLocks noGrp="1"/>
          </p:cNvSpPr>
          <p:nvPr>
            <p:ph type="sldNum" idx="12"/>
          </p:nvPr>
        </p:nvSpPr>
        <p:spPr>
          <a:xfrm>
            <a:off x="6457950" y="6356351"/>
            <a:ext cx="2057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7</a:t>
            </a:fld>
            <a:endParaRPr/>
          </a:p>
        </p:txBody>
      </p:sp>
      <p:pic>
        <p:nvPicPr>
          <p:cNvPr id="286" name="Google Shape;286;p41"/>
          <p:cNvPicPr preferRelativeResize="0"/>
          <p:nvPr/>
        </p:nvPicPr>
        <p:blipFill>
          <a:blip r:embed="rId3">
            <a:alphaModFix/>
          </a:blip>
          <a:stretch>
            <a:fillRect/>
          </a:stretch>
        </p:blipFill>
        <p:spPr>
          <a:xfrm>
            <a:off x="792250" y="1608750"/>
            <a:ext cx="7559500" cy="4196075"/>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2"/>
          <p:cNvSpPr txBox="1">
            <a:spLocks noGrp="1"/>
          </p:cNvSpPr>
          <p:nvPr>
            <p:ph type="title"/>
          </p:nvPr>
        </p:nvSpPr>
        <p:spPr>
          <a:xfrm>
            <a:off x="474800" y="205040"/>
            <a:ext cx="79308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000"/>
              <a:t>What would help you do your job better?</a:t>
            </a:r>
            <a:endParaRPr sz="3000"/>
          </a:p>
        </p:txBody>
      </p:sp>
      <p:sp>
        <p:nvSpPr>
          <p:cNvPr id="293" name="Google Shape;293;p42"/>
          <p:cNvSpPr txBox="1">
            <a:spLocks noGrp="1"/>
          </p:cNvSpPr>
          <p:nvPr>
            <p:ph type="body" idx="1"/>
          </p:nvPr>
        </p:nvSpPr>
        <p:spPr>
          <a:xfrm>
            <a:off x="628650" y="1825625"/>
            <a:ext cx="7886700" cy="43512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a:t>Better Salary/ Living Wage</a:t>
            </a:r>
            <a:endParaRPr/>
          </a:p>
          <a:p>
            <a:pPr marL="457200" lvl="0" indent="-342900" algn="l" rtl="0">
              <a:spcBef>
                <a:spcPts val="0"/>
              </a:spcBef>
              <a:spcAft>
                <a:spcPts val="0"/>
              </a:spcAft>
              <a:buSzPts val="1800"/>
              <a:buChar char="•"/>
            </a:pPr>
            <a:r>
              <a:rPr lang="en-US"/>
              <a:t>More and Better Training</a:t>
            </a:r>
            <a:endParaRPr/>
          </a:p>
          <a:p>
            <a:pPr marL="457200" lvl="0" indent="-342900" algn="l" rtl="0">
              <a:spcBef>
                <a:spcPts val="0"/>
              </a:spcBef>
              <a:spcAft>
                <a:spcPts val="0"/>
              </a:spcAft>
              <a:buSzPts val="1800"/>
              <a:buChar char="•"/>
            </a:pPr>
            <a:r>
              <a:rPr lang="en-US"/>
              <a:t>Childcare</a:t>
            </a:r>
            <a:endParaRPr/>
          </a:p>
          <a:p>
            <a:pPr marL="457200" lvl="0" indent="-342900" algn="l" rtl="0">
              <a:spcBef>
                <a:spcPts val="0"/>
              </a:spcBef>
              <a:spcAft>
                <a:spcPts val="0"/>
              </a:spcAft>
              <a:buSzPts val="1800"/>
              <a:buChar char="•"/>
            </a:pPr>
            <a:r>
              <a:rPr lang="en-US"/>
              <a:t>Networking Opportunities</a:t>
            </a:r>
            <a:endParaRPr/>
          </a:p>
          <a:p>
            <a:pPr marL="457200" lvl="0" indent="-342900" algn="l" rtl="0">
              <a:spcBef>
                <a:spcPts val="0"/>
              </a:spcBef>
              <a:spcAft>
                <a:spcPts val="0"/>
              </a:spcAft>
              <a:buSzPts val="1800"/>
              <a:buChar char="•"/>
            </a:pPr>
            <a:r>
              <a:rPr lang="en-US"/>
              <a:t>Better Supervision</a:t>
            </a:r>
            <a:endParaRPr/>
          </a:p>
        </p:txBody>
      </p:sp>
      <p:sp>
        <p:nvSpPr>
          <p:cNvPr id="294" name="Google Shape;294;p42"/>
          <p:cNvSpPr txBox="1">
            <a:spLocks noGrp="1"/>
          </p:cNvSpPr>
          <p:nvPr>
            <p:ph type="sldNum" idx="12"/>
          </p:nvPr>
        </p:nvSpPr>
        <p:spPr>
          <a:xfrm>
            <a:off x="6457950" y="6356351"/>
            <a:ext cx="2057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8</a:t>
            </a:fld>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43"/>
          <p:cNvSpPr txBox="1">
            <a:spLocks noGrp="1"/>
          </p:cNvSpPr>
          <p:nvPr>
            <p:ph type="title"/>
          </p:nvPr>
        </p:nvSpPr>
        <p:spPr>
          <a:xfrm>
            <a:off x="595600" y="396600"/>
            <a:ext cx="3254700" cy="2685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600"/>
              <a:t>Hearing </a:t>
            </a:r>
            <a:endParaRPr sz="3600"/>
          </a:p>
          <a:p>
            <a:pPr marL="0" lvl="0" indent="0" algn="l" rtl="0">
              <a:spcBef>
                <a:spcPts val="0"/>
              </a:spcBef>
              <a:spcAft>
                <a:spcPts val="0"/>
              </a:spcAft>
              <a:buNone/>
            </a:pPr>
            <a:r>
              <a:rPr lang="en-US" sz="3600"/>
              <a:t>from Self-Advocates</a:t>
            </a:r>
            <a:endParaRPr sz="3600"/>
          </a:p>
        </p:txBody>
      </p:sp>
      <p:sp>
        <p:nvSpPr>
          <p:cNvPr id="301" name="Google Shape;301;p43"/>
          <p:cNvSpPr txBox="1">
            <a:spLocks noGrp="1"/>
          </p:cNvSpPr>
          <p:nvPr>
            <p:ph type="sldNum" idx="12"/>
          </p:nvPr>
        </p:nvSpPr>
        <p:spPr>
          <a:xfrm>
            <a:off x="6457950" y="6356351"/>
            <a:ext cx="2057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9</a:t>
            </a:fld>
            <a:endParaRPr/>
          </a:p>
        </p:txBody>
      </p:sp>
      <p:pic>
        <p:nvPicPr>
          <p:cNvPr id="302" name="Google Shape;302;p43"/>
          <p:cNvPicPr preferRelativeResize="0"/>
          <p:nvPr/>
        </p:nvPicPr>
        <p:blipFill>
          <a:blip r:embed="rId3">
            <a:alphaModFix/>
          </a:blip>
          <a:stretch>
            <a:fillRect/>
          </a:stretch>
        </p:blipFill>
        <p:spPr>
          <a:xfrm>
            <a:off x="3850300" y="396600"/>
            <a:ext cx="3459299" cy="5188951"/>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RCWT">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CWT">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3225</Words>
  <PresentationFormat>On-screen Show (4:3)</PresentationFormat>
  <Paragraphs>271</Paragraphs>
  <Slides>34</Slides>
  <Notes>34</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34</vt:i4>
      </vt:variant>
    </vt:vector>
  </HeadingPairs>
  <TitlesOfParts>
    <vt:vector size="46" baseType="lpstr">
      <vt:lpstr>Arial</vt:lpstr>
      <vt:lpstr>Calibri</vt:lpstr>
      <vt:lpstr>Open Sans</vt:lpstr>
      <vt:lpstr>Quattrocento Sans</vt:lpstr>
      <vt:lpstr>PT Sans Narrow</vt:lpstr>
      <vt:lpstr>Century Gothic</vt:lpstr>
      <vt:lpstr>Noto Sans Symbols</vt:lpstr>
      <vt:lpstr>Trebuchet MS</vt:lpstr>
      <vt:lpstr>Georgia</vt:lpstr>
      <vt:lpstr>RCWT</vt:lpstr>
      <vt:lpstr>RCWT</vt:lpstr>
      <vt:lpstr>tropic</vt:lpstr>
      <vt:lpstr>Regional Centers for Workforce Transformation</vt:lpstr>
      <vt:lpstr>Regional Centers for  Workforce Transformation</vt:lpstr>
      <vt:lpstr>Slide 3</vt:lpstr>
      <vt:lpstr>Objectives for today….</vt:lpstr>
      <vt:lpstr>We value what you have to say!</vt:lpstr>
      <vt:lpstr>What are the top 3 reasons you stay in the role of a Direct Support Professional?</vt:lpstr>
      <vt:lpstr>What are the three most valuable methods your agency uses to show their appreciation of you?</vt:lpstr>
      <vt:lpstr>What would help you do your job better?</vt:lpstr>
      <vt:lpstr>Hearing  from Self-Advocates</vt:lpstr>
      <vt:lpstr>Slide 10</vt:lpstr>
      <vt:lpstr>Slide 11</vt:lpstr>
      <vt:lpstr>NADSP Code of Ethics </vt:lpstr>
      <vt:lpstr>Slide 13</vt:lpstr>
      <vt:lpstr>Slide 14</vt:lpstr>
      <vt:lpstr>Slide 15</vt:lpstr>
      <vt:lpstr>Slide 16</vt:lpstr>
      <vt:lpstr>Slide 17</vt:lpstr>
      <vt:lpstr>Slide 18</vt:lpstr>
      <vt:lpstr>Slide 19</vt:lpstr>
      <vt:lpstr>Slide 20</vt:lpstr>
      <vt:lpstr>Slide 21</vt:lpstr>
      <vt:lpstr>Wow! You are doing it!</vt:lpstr>
      <vt:lpstr>Slide 23</vt:lpstr>
      <vt:lpstr>Slide 24</vt:lpstr>
      <vt:lpstr>Slide 25</vt:lpstr>
      <vt:lpstr>Slide 26</vt:lpstr>
      <vt:lpstr>Slide 27</vt:lpstr>
      <vt:lpstr>Slide 28</vt:lpstr>
      <vt:lpstr>Slide 29</vt:lpstr>
      <vt:lpstr>Slide 30</vt:lpstr>
      <vt:lpstr>Slide 31</vt:lpstr>
      <vt:lpstr>Slide 32</vt:lpstr>
      <vt:lpstr>Thank you for all that you do!</vt:lpstr>
      <vt:lpstr>Questions??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Regional Centers for Workforce Transformation</dc:title>
  <dc:creator>Denise Anghel</dc:creator>
  <cp:lastModifiedBy>danghel</cp:lastModifiedBy>
  <cp:revision>2</cp:revision>
  <dcterms:modified xsi:type="dcterms:W3CDTF">2019-06-05T18:45:06Z</dcterms:modified>
</cp:coreProperties>
</file>