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82" r:id="rId3"/>
    <p:sldId id="309" r:id="rId4"/>
    <p:sldId id="311" r:id="rId5"/>
    <p:sldId id="310" r:id="rId6"/>
    <p:sldId id="313" r:id="rId7"/>
    <p:sldId id="312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30" r:id="rId21"/>
    <p:sldId id="326" r:id="rId22"/>
    <p:sldId id="327" r:id="rId23"/>
    <p:sldId id="328" r:id="rId24"/>
    <p:sldId id="329" r:id="rId25"/>
    <p:sldId id="331" r:id="rId26"/>
    <p:sldId id="333" r:id="rId27"/>
    <p:sldId id="332" r:id="rId28"/>
    <p:sldId id="306" r:id="rId29"/>
    <p:sldId id="307" r:id="rId30"/>
    <p:sldId id="334" r:id="rId31"/>
    <p:sldId id="308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344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3295C6-8F1E-4428-8AD4-EDE9AFEBB444}">
          <p14:sldIdLst>
            <p14:sldId id="256"/>
            <p14:sldId id="282"/>
            <p14:sldId id="309"/>
            <p14:sldId id="311"/>
            <p14:sldId id="310"/>
            <p14:sldId id="313"/>
            <p14:sldId id="312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30"/>
            <p14:sldId id="326"/>
            <p14:sldId id="327"/>
            <p14:sldId id="328"/>
            <p14:sldId id="329"/>
            <p14:sldId id="331"/>
            <p14:sldId id="333"/>
            <p14:sldId id="332"/>
            <p14:sldId id="306"/>
            <p14:sldId id="307"/>
            <p14:sldId id="334"/>
            <p14:sldId id="308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</p14:sldIdLst>
        </p14:section>
        <p14:section name="Untitled Section" id="{66ADFC8E-2985-448E-B98B-9332F6E5F9E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70533" autoAdjust="0"/>
  </p:normalViewPr>
  <p:slideViewPr>
    <p:cSldViewPr snapToGrid="0">
      <p:cViewPr varScale="1">
        <p:scale>
          <a:sx n="78" d="100"/>
          <a:sy n="78" d="100"/>
        </p:scale>
        <p:origin x="9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ncy Shea" userId="cda8d69ce9ab7be8" providerId="LiveId" clId="{FAC4A786-6200-4690-9669-C2EE6D70E30A}"/>
    <pc:docChg chg="undo custSel addSld delSld modSld sldOrd delMainMaster modMainMaster modSection">
      <pc:chgData name="Nancy Shea" userId="cda8d69ce9ab7be8" providerId="LiveId" clId="{FAC4A786-6200-4690-9669-C2EE6D70E30A}" dt="2018-01-29T17:31:50.397" v="749" actId="20577"/>
      <pc:docMkLst>
        <pc:docMk/>
      </pc:docMkLst>
      <pc:sldChg chg="modSp modNotesTx">
        <pc:chgData name="Nancy Shea" userId="cda8d69ce9ab7be8" providerId="LiveId" clId="{FAC4A786-6200-4690-9669-C2EE6D70E30A}" dt="2018-01-29T16:57:23.320" v="143" actId="20577"/>
        <pc:sldMkLst>
          <pc:docMk/>
          <pc:sldMk cId="4165738102" sldId="256"/>
        </pc:sldMkLst>
        <pc:spChg chg="mod">
          <ac:chgData name="Nancy Shea" userId="cda8d69ce9ab7be8" providerId="LiveId" clId="{FAC4A786-6200-4690-9669-C2EE6D70E30A}" dt="2018-01-29T16:55:03.406" v="56" actId="20577"/>
          <ac:spMkLst>
            <pc:docMk/>
            <pc:sldMk cId="4165738102" sldId="256"/>
            <ac:spMk id="2" creationId="{71A24924-FAEA-4547-BB88-F5D77A2E1BFF}"/>
          </ac:spMkLst>
        </pc:spChg>
        <pc:spChg chg="mod">
          <ac:chgData name="Nancy Shea" userId="cda8d69ce9ab7be8" providerId="LiveId" clId="{FAC4A786-6200-4690-9669-C2EE6D70E30A}" dt="2018-01-29T16:55:12.474" v="65" actId="20577"/>
          <ac:spMkLst>
            <pc:docMk/>
            <pc:sldMk cId="4165738102" sldId="256"/>
            <ac:spMk id="3" creationId="{64C6A7C0-A202-46BA-8CA6-15413EEE96E3}"/>
          </ac:spMkLst>
        </pc:spChg>
      </pc:sldChg>
      <pc:sldChg chg="del">
        <pc:chgData name="Nancy Shea" userId="cda8d69ce9ab7be8" providerId="LiveId" clId="{FAC4A786-6200-4690-9669-C2EE6D70E30A}" dt="2018-01-29T16:55:46.941" v="67" actId="2696"/>
        <pc:sldMkLst>
          <pc:docMk/>
          <pc:sldMk cId="1571807469" sldId="261"/>
        </pc:sldMkLst>
      </pc:sldChg>
      <pc:sldChg chg="addSp delSp modSp del">
        <pc:chgData name="Nancy Shea" userId="cda8d69ce9ab7be8" providerId="LiveId" clId="{FAC4A786-6200-4690-9669-C2EE6D70E30A}" dt="2018-01-29T16:58:07.516" v="148" actId="2696"/>
        <pc:sldMkLst>
          <pc:docMk/>
          <pc:sldMk cId="985395552" sldId="265"/>
        </pc:sldMkLst>
        <pc:spChg chg="mod">
          <ac:chgData name="Nancy Shea" userId="cda8d69ce9ab7be8" providerId="LiveId" clId="{FAC4A786-6200-4690-9669-C2EE6D70E30A}" dt="2018-01-29T16:56:59.741" v="141" actId="20577"/>
          <ac:spMkLst>
            <pc:docMk/>
            <pc:sldMk cId="985395552" sldId="265"/>
            <ac:spMk id="2" creationId="{58262F07-2695-4F87-B059-FC4A2E391840}"/>
          </ac:spMkLst>
        </pc:spChg>
        <pc:spChg chg="add mod">
          <ac:chgData name="Nancy Shea" userId="cda8d69ce9ab7be8" providerId="LiveId" clId="{FAC4A786-6200-4690-9669-C2EE6D70E30A}" dt="2018-01-29T16:56:47.439" v="123" actId="478"/>
          <ac:spMkLst>
            <pc:docMk/>
            <pc:sldMk cId="985395552" sldId="265"/>
            <ac:spMk id="8" creationId="{6030ACA0-7B21-48EE-BC3C-6FBEA40E77F9}"/>
          </ac:spMkLst>
        </pc:spChg>
        <pc:graphicFrameChg chg="del modGraphic">
          <ac:chgData name="Nancy Shea" userId="cda8d69ce9ab7be8" providerId="LiveId" clId="{FAC4A786-6200-4690-9669-C2EE6D70E30A}" dt="2018-01-29T16:56:47.439" v="123" actId="478"/>
          <ac:graphicFrameMkLst>
            <pc:docMk/>
            <pc:sldMk cId="985395552" sldId="265"/>
            <ac:graphicFrameMk id="7" creationId="{46105AC1-90FA-48EA-B90D-20E6FE0B1E88}"/>
          </ac:graphicFrameMkLst>
        </pc:graphicFrameChg>
      </pc:sldChg>
      <pc:sldChg chg="del">
        <pc:chgData name="Nancy Shea" userId="cda8d69ce9ab7be8" providerId="LiveId" clId="{FAC4A786-6200-4690-9669-C2EE6D70E30A}" dt="2018-01-29T16:57:02.568" v="142" actId="2696"/>
        <pc:sldMkLst>
          <pc:docMk/>
          <pc:sldMk cId="4045867228" sldId="266"/>
        </pc:sldMkLst>
      </pc:sldChg>
      <pc:sldChg chg="del">
        <pc:chgData name="Nancy Shea" userId="cda8d69ce9ab7be8" providerId="LiveId" clId="{FAC4A786-6200-4690-9669-C2EE6D70E30A}" dt="2018-01-29T16:56:40.186" v="121" actId="2696"/>
        <pc:sldMkLst>
          <pc:docMk/>
          <pc:sldMk cId="1364381623" sldId="277"/>
        </pc:sldMkLst>
      </pc:sldChg>
      <pc:sldChg chg="modSp ord modNotesTx">
        <pc:chgData name="Nancy Shea" userId="cda8d69ce9ab7be8" providerId="LiveId" clId="{FAC4A786-6200-4690-9669-C2EE6D70E30A}" dt="2018-01-29T17:15:20.454" v="298"/>
        <pc:sldMkLst>
          <pc:docMk/>
          <pc:sldMk cId="1710636489" sldId="282"/>
        </pc:sldMkLst>
        <pc:spChg chg="mod">
          <ac:chgData name="Nancy Shea" userId="cda8d69ce9ab7be8" providerId="LiveId" clId="{FAC4A786-6200-4690-9669-C2EE6D70E30A}" dt="2018-01-29T16:56:10.712" v="107" actId="6549"/>
          <ac:spMkLst>
            <pc:docMk/>
            <pc:sldMk cId="1710636489" sldId="282"/>
            <ac:spMk id="2" creationId="{38526558-B405-4250-9B0C-2EAC713D817C}"/>
          </ac:spMkLst>
        </pc:spChg>
        <pc:spChg chg="mod">
          <ac:chgData name="Nancy Shea" userId="cda8d69ce9ab7be8" providerId="LiveId" clId="{FAC4A786-6200-4690-9669-C2EE6D70E30A}" dt="2018-01-29T16:56:14.625" v="108" actId="6549"/>
          <ac:spMkLst>
            <pc:docMk/>
            <pc:sldMk cId="1710636489" sldId="282"/>
            <ac:spMk id="3" creationId="{A69BF215-54AD-4F61-94C1-DE6DF6D55036}"/>
          </ac:spMkLst>
        </pc:spChg>
      </pc:sldChg>
      <pc:sldChg chg="del">
        <pc:chgData name="Nancy Shea" userId="cda8d69ce9ab7be8" providerId="LiveId" clId="{FAC4A786-6200-4690-9669-C2EE6D70E30A}" dt="2018-01-29T16:55:48.346" v="69" actId="2696"/>
        <pc:sldMkLst>
          <pc:docMk/>
          <pc:sldMk cId="1445663037" sldId="284"/>
        </pc:sldMkLst>
      </pc:sldChg>
      <pc:sldChg chg="del">
        <pc:chgData name="Nancy Shea" userId="cda8d69ce9ab7be8" providerId="LiveId" clId="{FAC4A786-6200-4690-9669-C2EE6D70E30A}" dt="2018-01-29T16:55:50.884" v="74" actId="2696"/>
        <pc:sldMkLst>
          <pc:docMk/>
          <pc:sldMk cId="2807463792" sldId="285"/>
        </pc:sldMkLst>
      </pc:sldChg>
      <pc:sldChg chg="del">
        <pc:chgData name="Nancy Shea" userId="cda8d69ce9ab7be8" providerId="LiveId" clId="{FAC4A786-6200-4690-9669-C2EE6D70E30A}" dt="2018-01-29T16:55:51.418" v="75" actId="2696"/>
        <pc:sldMkLst>
          <pc:docMk/>
          <pc:sldMk cId="2351617824" sldId="286"/>
        </pc:sldMkLst>
      </pc:sldChg>
      <pc:sldChg chg="del">
        <pc:chgData name="Nancy Shea" userId="cda8d69ce9ab7be8" providerId="LiveId" clId="{FAC4A786-6200-4690-9669-C2EE6D70E30A}" dt="2018-01-29T16:55:52.952" v="77" actId="2696"/>
        <pc:sldMkLst>
          <pc:docMk/>
          <pc:sldMk cId="2349329807" sldId="287"/>
        </pc:sldMkLst>
      </pc:sldChg>
      <pc:sldChg chg="del">
        <pc:chgData name="Nancy Shea" userId="cda8d69ce9ab7be8" providerId="LiveId" clId="{FAC4A786-6200-4690-9669-C2EE6D70E30A}" dt="2018-01-29T16:55:54.116" v="78" actId="2696"/>
        <pc:sldMkLst>
          <pc:docMk/>
          <pc:sldMk cId="1708589121" sldId="288"/>
        </pc:sldMkLst>
      </pc:sldChg>
      <pc:sldChg chg="del">
        <pc:chgData name="Nancy Shea" userId="cda8d69ce9ab7be8" providerId="LiveId" clId="{FAC4A786-6200-4690-9669-C2EE6D70E30A}" dt="2018-01-29T16:55:55.557" v="80" actId="2696"/>
        <pc:sldMkLst>
          <pc:docMk/>
          <pc:sldMk cId="1560202347" sldId="290"/>
        </pc:sldMkLst>
      </pc:sldChg>
      <pc:sldChg chg="del">
        <pc:chgData name="Nancy Shea" userId="cda8d69ce9ab7be8" providerId="LiveId" clId="{FAC4A786-6200-4690-9669-C2EE6D70E30A}" dt="2018-01-29T16:55:54.951" v="79" actId="2696"/>
        <pc:sldMkLst>
          <pc:docMk/>
          <pc:sldMk cId="551423725" sldId="291"/>
        </pc:sldMkLst>
      </pc:sldChg>
      <pc:sldChg chg="del">
        <pc:chgData name="Nancy Shea" userId="cda8d69ce9ab7be8" providerId="LiveId" clId="{FAC4A786-6200-4690-9669-C2EE6D70E30A}" dt="2018-01-29T16:55:49.316" v="71" actId="2696"/>
        <pc:sldMkLst>
          <pc:docMk/>
          <pc:sldMk cId="954451888" sldId="292"/>
        </pc:sldMkLst>
      </pc:sldChg>
      <pc:sldChg chg="del">
        <pc:chgData name="Nancy Shea" userId="cda8d69ce9ab7be8" providerId="LiveId" clId="{FAC4A786-6200-4690-9669-C2EE6D70E30A}" dt="2018-01-29T16:55:57.315" v="82" actId="2696"/>
        <pc:sldMkLst>
          <pc:docMk/>
          <pc:sldMk cId="2101414230" sldId="293"/>
        </pc:sldMkLst>
      </pc:sldChg>
      <pc:sldChg chg="del">
        <pc:chgData name="Nancy Shea" userId="cda8d69ce9ab7be8" providerId="LiveId" clId="{FAC4A786-6200-4690-9669-C2EE6D70E30A}" dt="2018-01-29T16:55:58.033" v="83" actId="2696"/>
        <pc:sldMkLst>
          <pc:docMk/>
          <pc:sldMk cId="977399778" sldId="294"/>
        </pc:sldMkLst>
      </pc:sldChg>
      <pc:sldChg chg="del">
        <pc:chgData name="Nancy Shea" userId="cda8d69ce9ab7be8" providerId="LiveId" clId="{FAC4A786-6200-4690-9669-C2EE6D70E30A}" dt="2018-01-29T16:55:49.831" v="72" actId="2696"/>
        <pc:sldMkLst>
          <pc:docMk/>
          <pc:sldMk cId="217746380" sldId="296"/>
        </pc:sldMkLst>
      </pc:sldChg>
      <pc:sldChg chg="del">
        <pc:chgData name="Nancy Shea" userId="cda8d69ce9ab7be8" providerId="LiveId" clId="{FAC4A786-6200-4690-9669-C2EE6D70E30A}" dt="2018-01-29T16:55:50.347" v="73" actId="2696"/>
        <pc:sldMkLst>
          <pc:docMk/>
          <pc:sldMk cId="3991862586" sldId="297"/>
        </pc:sldMkLst>
      </pc:sldChg>
      <pc:sldChg chg="modSp del modNotesTx">
        <pc:chgData name="Nancy Shea" userId="cda8d69ce9ab7be8" providerId="LiveId" clId="{FAC4A786-6200-4690-9669-C2EE6D70E30A}" dt="2018-01-29T17:28:37.550" v="669" actId="2696"/>
        <pc:sldMkLst>
          <pc:docMk/>
          <pc:sldMk cId="2224714118" sldId="299"/>
        </pc:sldMkLst>
        <pc:spChg chg="mod">
          <ac:chgData name="Nancy Shea" userId="cda8d69ce9ab7be8" providerId="LiveId" clId="{FAC4A786-6200-4690-9669-C2EE6D70E30A}" dt="2018-01-29T17:15:33.039" v="299" actId="255"/>
          <ac:spMkLst>
            <pc:docMk/>
            <pc:sldMk cId="2224714118" sldId="299"/>
            <ac:spMk id="2" creationId="{229508D5-D6F1-42FC-A0CB-02C6BEF61900}"/>
          </ac:spMkLst>
        </pc:spChg>
        <pc:spChg chg="mod">
          <ac:chgData name="Nancy Shea" userId="cda8d69ce9ab7be8" providerId="LiveId" clId="{FAC4A786-6200-4690-9669-C2EE6D70E30A}" dt="2018-01-29T16:56:35.017" v="118" actId="6549"/>
          <ac:spMkLst>
            <pc:docMk/>
            <pc:sldMk cId="2224714118" sldId="299"/>
            <ac:spMk id="3" creationId="{65885CDC-6D4D-4459-8F4F-44FAF60ED62B}"/>
          </ac:spMkLst>
        </pc:spChg>
      </pc:sldChg>
      <pc:sldChg chg="modSp add del">
        <pc:chgData name="Nancy Shea" userId="cda8d69ce9ab7be8" providerId="LiveId" clId="{FAC4A786-6200-4690-9669-C2EE6D70E30A}" dt="2018-01-29T17:28:39.494" v="670" actId="2696"/>
        <pc:sldMkLst>
          <pc:docMk/>
          <pc:sldMk cId="4015424467" sldId="300"/>
        </pc:sldMkLst>
        <pc:spChg chg="mod">
          <ac:chgData name="Nancy Shea" userId="cda8d69ce9ab7be8" providerId="LiveId" clId="{FAC4A786-6200-4690-9669-C2EE6D70E30A}" dt="2018-01-29T17:15:41.737" v="300" actId="255"/>
          <ac:spMkLst>
            <pc:docMk/>
            <pc:sldMk cId="4015424467" sldId="300"/>
            <ac:spMk id="2" creationId="{55A4F5D8-2B9A-4BEF-A4C4-E544768EF248}"/>
          </ac:spMkLst>
        </pc:spChg>
      </pc:sldChg>
      <pc:sldChg chg="del">
        <pc:chgData name="Nancy Shea" userId="cda8d69ce9ab7be8" providerId="LiveId" clId="{FAC4A786-6200-4690-9669-C2EE6D70E30A}" dt="2018-01-29T16:56:38.101" v="119" actId="2696"/>
        <pc:sldMkLst>
          <pc:docMk/>
          <pc:sldMk cId="4272420305" sldId="300"/>
        </pc:sldMkLst>
      </pc:sldChg>
      <pc:sldChg chg="add del">
        <pc:chgData name="Nancy Shea" userId="cda8d69ce9ab7be8" providerId="LiveId" clId="{FAC4A786-6200-4690-9669-C2EE6D70E30A}" dt="2018-01-29T17:10:56.727" v="296" actId="2696"/>
        <pc:sldMkLst>
          <pc:docMk/>
          <pc:sldMk cId="1199961052" sldId="301"/>
        </pc:sldMkLst>
      </pc:sldChg>
      <pc:sldChg chg="modSp">
        <pc:chgData name="Nancy Shea" userId="cda8d69ce9ab7be8" providerId="LiveId" clId="{FAC4A786-6200-4690-9669-C2EE6D70E30A}" dt="2018-01-29T17:31:50.397" v="749" actId="20577"/>
        <pc:sldMkLst>
          <pc:docMk/>
          <pc:sldMk cId="3497488716" sldId="301"/>
        </pc:sldMkLst>
        <pc:spChg chg="mod">
          <ac:chgData name="Nancy Shea" userId="cda8d69ce9ab7be8" providerId="LiveId" clId="{FAC4A786-6200-4690-9669-C2EE6D70E30A}" dt="2018-01-29T17:31:50.397" v="749" actId="20577"/>
          <ac:spMkLst>
            <pc:docMk/>
            <pc:sldMk cId="3497488716" sldId="301"/>
            <ac:spMk id="2" creationId="{71A24924-FAEA-4547-BB88-F5D77A2E1BFF}"/>
          </ac:spMkLst>
        </pc:spChg>
        <pc:spChg chg="mod">
          <ac:chgData name="Nancy Shea" userId="cda8d69ce9ab7be8" providerId="LiveId" clId="{FAC4A786-6200-4690-9669-C2EE6D70E30A}" dt="2018-01-29T17:31:36.470" v="747" actId="20577"/>
          <ac:spMkLst>
            <pc:docMk/>
            <pc:sldMk cId="3497488716" sldId="301"/>
            <ac:spMk id="3" creationId="{64C6A7C0-A202-46BA-8CA6-15413EEE96E3}"/>
          </ac:spMkLst>
        </pc:spChg>
      </pc:sldChg>
      <pc:sldChg chg="del">
        <pc:chgData name="Nancy Shea" userId="cda8d69ce9ab7be8" providerId="LiveId" clId="{FAC4A786-6200-4690-9669-C2EE6D70E30A}" dt="2018-01-29T16:55:52.302" v="76" actId="2696"/>
        <pc:sldMkLst>
          <pc:docMk/>
          <pc:sldMk cId="1723205569" sldId="302"/>
        </pc:sldMkLst>
      </pc:sldChg>
      <pc:sldChg chg="modSp del">
        <pc:chgData name="Nancy Shea" userId="cda8d69ce9ab7be8" providerId="LiveId" clId="{FAC4A786-6200-4690-9669-C2EE6D70E30A}" dt="2018-01-29T17:29:43.969" v="693" actId="2696"/>
        <pc:sldMkLst>
          <pc:docMk/>
          <pc:sldMk cId="4271370983" sldId="302"/>
        </pc:sldMkLst>
        <pc:spChg chg="mod">
          <ac:chgData name="Nancy Shea" userId="cda8d69ce9ab7be8" providerId="LiveId" clId="{FAC4A786-6200-4690-9669-C2EE6D70E30A}" dt="2018-01-29T17:19:21.737" v="486" actId="20577"/>
          <ac:spMkLst>
            <pc:docMk/>
            <pc:sldMk cId="4271370983" sldId="302"/>
            <ac:spMk id="2" creationId="{38526558-B405-4250-9B0C-2EAC713D817C}"/>
          </ac:spMkLst>
        </pc:spChg>
      </pc:sldChg>
      <pc:sldChg chg="del">
        <pc:chgData name="Nancy Shea" userId="cda8d69ce9ab7be8" providerId="LiveId" clId="{FAC4A786-6200-4690-9669-C2EE6D70E30A}" dt="2018-01-29T16:55:48.802" v="70" actId="2696"/>
        <pc:sldMkLst>
          <pc:docMk/>
          <pc:sldMk cId="813530346" sldId="303"/>
        </pc:sldMkLst>
      </pc:sldChg>
      <pc:sldChg chg="addSp delSp modSp del">
        <pc:chgData name="Nancy Shea" userId="cda8d69ce9ab7be8" providerId="LiveId" clId="{FAC4A786-6200-4690-9669-C2EE6D70E30A}" dt="2018-01-29T17:28:02.456" v="668" actId="2696"/>
        <pc:sldMkLst>
          <pc:docMk/>
          <pc:sldMk cId="1319679273" sldId="303"/>
        </pc:sldMkLst>
        <pc:spChg chg="mod">
          <ac:chgData name="Nancy Shea" userId="cda8d69ce9ab7be8" providerId="LiveId" clId="{FAC4A786-6200-4690-9669-C2EE6D70E30A}" dt="2018-01-29T17:21:49.876" v="561" actId="113"/>
          <ac:spMkLst>
            <pc:docMk/>
            <pc:sldMk cId="1319679273" sldId="303"/>
            <ac:spMk id="2" creationId="{229508D5-D6F1-42FC-A0CB-02C6BEF61900}"/>
          </ac:spMkLst>
        </pc:spChg>
        <pc:spChg chg="del">
          <ac:chgData name="Nancy Shea" userId="cda8d69ce9ab7be8" providerId="LiveId" clId="{FAC4A786-6200-4690-9669-C2EE6D70E30A}" dt="2018-01-29T17:20:36.024" v="558"/>
          <ac:spMkLst>
            <pc:docMk/>
            <pc:sldMk cId="1319679273" sldId="303"/>
            <ac:spMk id="3" creationId="{65885CDC-6D4D-4459-8F4F-44FAF60ED62B}"/>
          </ac:spMkLst>
        </pc:spChg>
        <pc:spChg chg="add del mod">
          <ac:chgData name="Nancy Shea" userId="cda8d69ce9ab7be8" providerId="LiveId" clId="{FAC4A786-6200-4690-9669-C2EE6D70E30A}" dt="2018-01-29T17:22:03.194" v="562"/>
          <ac:spMkLst>
            <pc:docMk/>
            <pc:sldMk cId="1319679273" sldId="303"/>
            <ac:spMk id="7" creationId="{3F37A9A0-E9F4-46A4-98E5-A9CC35012005}"/>
          </ac:spMkLst>
        </pc:spChg>
        <pc:spChg chg="add del mod">
          <ac:chgData name="Nancy Shea" userId="cda8d69ce9ab7be8" providerId="LiveId" clId="{FAC4A786-6200-4690-9669-C2EE6D70E30A}" dt="2018-01-29T17:22:03.194" v="562"/>
          <ac:spMkLst>
            <pc:docMk/>
            <pc:sldMk cId="1319679273" sldId="303"/>
            <ac:spMk id="8" creationId="{AF2ECD69-7CD6-42B5-97C1-8A98E38EEA44}"/>
          </ac:spMkLst>
        </pc:spChg>
        <pc:spChg chg="add del mod">
          <ac:chgData name="Nancy Shea" userId="cda8d69ce9ab7be8" providerId="LiveId" clId="{FAC4A786-6200-4690-9669-C2EE6D70E30A}" dt="2018-01-29T17:22:31.687" v="563"/>
          <ac:spMkLst>
            <pc:docMk/>
            <pc:sldMk cId="1319679273" sldId="303"/>
            <ac:spMk id="9" creationId="{C3A6F291-EB54-40C6-A8AD-1C3904B6B4B3}"/>
          </ac:spMkLst>
        </pc:spChg>
        <pc:spChg chg="add del mod">
          <ac:chgData name="Nancy Shea" userId="cda8d69ce9ab7be8" providerId="LiveId" clId="{FAC4A786-6200-4690-9669-C2EE6D70E30A}" dt="2018-01-29T17:22:51.294" v="564"/>
          <ac:spMkLst>
            <pc:docMk/>
            <pc:sldMk cId="1319679273" sldId="303"/>
            <ac:spMk id="10" creationId="{22394E6D-50B7-4E0E-BA89-40C318367B99}"/>
          </ac:spMkLst>
        </pc:spChg>
        <pc:spChg chg="add del mod">
          <ac:chgData name="Nancy Shea" userId="cda8d69ce9ab7be8" providerId="LiveId" clId="{FAC4A786-6200-4690-9669-C2EE6D70E30A}" dt="2018-01-29T17:23:20.035" v="565"/>
          <ac:spMkLst>
            <pc:docMk/>
            <pc:sldMk cId="1319679273" sldId="303"/>
            <ac:spMk id="11" creationId="{59AF769C-74BA-4B54-9089-4BEB0B14A19D}"/>
          </ac:spMkLst>
        </pc:spChg>
        <pc:spChg chg="add mod">
          <ac:chgData name="Nancy Shea" userId="cda8d69ce9ab7be8" providerId="LiveId" clId="{FAC4A786-6200-4690-9669-C2EE6D70E30A}" dt="2018-01-29T17:23:20.035" v="565"/>
          <ac:spMkLst>
            <pc:docMk/>
            <pc:sldMk cId="1319679273" sldId="303"/>
            <ac:spMk id="12" creationId="{3D92E04E-1CB0-4E92-A478-25729A0E3FC5}"/>
          </ac:spMkLst>
        </pc:spChg>
      </pc:sldChg>
      <pc:sldChg chg="del">
        <pc:chgData name="Nancy Shea" userId="cda8d69ce9ab7be8" providerId="LiveId" clId="{FAC4A786-6200-4690-9669-C2EE6D70E30A}" dt="2018-01-29T16:55:47.746" v="68" actId="2696"/>
        <pc:sldMkLst>
          <pc:docMk/>
          <pc:sldMk cId="2295652162" sldId="304"/>
        </pc:sldMkLst>
      </pc:sldChg>
      <pc:sldChg chg="del">
        <pc:chgData name="Nancy Shea" userId="cda8d69ce9ab7be8" providerId="LiveId" clId="{FAC4A786-6200-4690-9669-C2EE6D70E30A}" dt="2018-01-29T17:23:32.491" v="566" actId="2696"/>
        <pc:sldMkLst>
          <pc:docMk/>
          <pc:sldMk cId="3891510055" sldId="304"/>
        </pc:sldMkLst>
      </pc:sldChg>
      <pc:sldChg chg="modSp add del">
        <pc:chgData name="Nancy Shea" userId="cda8d69ce9ab7be8" providerId="LiveId" clId="{FAC4A786-6200-4690-9669-C2EE6D70E30A}" dt="2018-01-29T17:29:45.101" v="694" actId="2696"/>
        <pc:sldMkLst>
          <pc:docMk/>
          <pc:sldMk cId="114375142" sldId="305"/>
        </pc:sldMkLst>
        <pc:spChg chg="mod">
          <ac:chgData name="Nancy Shea" userId="cda8d69ce9ab7be8" providerId="LiveId" clId="{FAC4A786-6200-4690-9669-C2EE6D70E30A}" dt="2018-01-29T17:19:48.505" v="515" actId="20577"/>
          <ac:spMkLst>
            <pc:docMk/>
            <pc:sldMk cId="114375142" sldId="305"/>
            <ac:spMk id="2" creationId="{65F256B1-C400-43AD-BCD1-A8F368B648B8}"/>
          </ac:spMkLst>
        </pc:spChg>
      </pc:sldChg>
      <pc:sldChg chg="add del">
        <pc:chgData name="Nancy Shea" userId="cda8d69ce9ab7be8" providerId="LiveId" clId="{FAC4A786-6200-4690-9669-C2EE6D70E30A}" dt="2018-01-29T17:18:10.715" v="314" actId="2696"/>
        <pc:sldMkLst>
          <pc:docMk/>
          <pc:sldMk cId="1431102500" sldId="305"/>
        </pc:sldMkLst>
      </pc:sldChg>
      <pc:sldChg chg="del">
        <pc:chgData name="Nancy Shea" userId="cda8d69ce9ab7be8" providerId="LiveId" clId="{FAC4A786-6200-4690-9669-C2EE6D70E30A}" dt="2018-01-29T16:55:56.469" v="81" actId="2696"/>
        <pc:sldMkLst>
          <pc:docMk/>
          <pc:sldMk cId="1617971128" sldId="305"/>
        </pc:sldMkLst>
      </pc:sldChg>
      <pc:sldChg chg="del">
        <pc:chgData name="Nancy Shea" userId="cda8d69ce9ab7be8" providerId="LiveId" clId="{FAC4A786-6200-4690-9669-C2EE6D70E30A}" dt="2018-01-29T16:55:18.662" v="66" actId="2696"/>
        <pc:sldMkLst>
          <pc:docMk/>
          <pc:sldMk cId="198648706" sldId="306"/>
        </pc:sldMkLst>
      </pc:sldChg>
      <pc:sldChg chg="modSp add del">
        <pc:chgData name="Nancy Shea" userId="cda8d69ce9ab7be8" providerId="LiveId" clId="{FAC4A786-6200-4690-9669-C2EE6D70E30A}" dt="2018-01-29T17:18:05.910" v="313" actId="2696"/>
        <pc:sldMkLst>
          <pc:docMk/>
          <pc:sldMk cId="619051486" sldId="306"/>
        </pc:sldMkLst>
        <pc:spChg chg="mod">
          <ac:chgData name="Nancy Shea" userId="cda8d69ce9ab7be8" providerId="LiveId" clId="{FAC4A786-6200-4690-9669-C2EE6D70E30A}" dt="2018-01-29T17:18:01.887" v="312" actId="20577"/>
          <ac:spMkLst>
            <pc:docMk/>
            <pc:sldMk cId="619051486" sldId="306"/>
            <ac:spMk id="2" creationId="{1A94A79A-D15C-4AE5-B52E-AB6F8CCFBFC5}"/>
          </ac:spMkLst>
        </pc:spChg>
      </pc:sldChg>
      <pc:sldChg chg="del">
        <pc:chgData name="Nancy Shea" userId="cda8d69ce9ab7be8" providerId="LiveId" clId="{FAC4A786-6200-4690-9669-C2EE6D70E30A}" dt="2018-01-29T17:17:27.186" v="302" actId="2696"/>
        <pc:sldMkLst>
          <pc:docMk/>
          <pc:sldMk cId="1686711304" sldId="306"/>
        </pc:sldMkLst>
      </pc:sldChg>
      <pc:sldChg chg="addSp delSp modSp add">
        <pc:chgData name="Nancy Shea" userId="cda8d69ce9ab7be8" providerId="LiveId" clId="{FAC4A786-6200-4690-9669-C2EE6D70E30A}" dt="2018-01-29T17:30:00.846" v="706" actId="20577"/>
        <pc:sldMkLst>
          <pc:docMk/>
          <pc:sldMk cId="4115390774" sldId="306"/>
        </pc:sldMkLst>
        <pc:spChg chg="del">
          <ac:chgData name="Nancy Shea" userId="cda8d69ce9ab7be8" providerId="LiveId" clId="{FAC4A786-6200-4690-9669-C2EE6D70E30A}" dt="2018-01-29T17:26:30.735" v="570"/>
          <ac:spMkLst>
            <pc:docMk/>
            <pc:sldMk cId="4115390774" sldId="306"/>
            <ac:spMk id="2" creationId="{DBF8AD09-70F5-40C5-8DE6-69A958F97C9F}"/>
          </ac:spMkLst>
        </pc:spChg>
        <pc:spChg chg="del">
          <ac:chgData name="Nancy Shea" userId="cda8d69ce9ab7be8" providerId="LiveId" clId="{FAC4A786-6200-4690-9669-C2EE6D70E30A}" dt="2018-01-29T17:26:30.735" v="570"/>
          <ac:spMkLst>
            <pc:docMk/>
            <pc:sldMk cId="4115390774" sldId="306"/>
            <ac:spMk id="3" creationId="{5AD9C0E0-FB57-4D75-93E7-2ED98AF3DB5F}"/>
          </ac:spMkLst>
        </pc:spChg>
        <pc:spChg chg="add mod">
          <ac:chgData name="Nancy Shea" userId="cda8d69ce9ab7be8" providerId="LiveId" clId="{FAC4A786-6200-4690-9669-C2EE6D70E30A}" dt="2018-01-29T17:30:00.846" v="706" actId="20577"/>
          <ac:spMkLst>
            <pc:docMk/>
            <pc:sldMk cId="4115390774" sldId="306"/>
            <ac:spMk id="7" creationId="{58EB6B0F-1E0A-4427-8713-3FE7334870D6}"/>
          </ac:spMkLst>
        </pc:spChg>
        <pc:spChg chg="add mod">
          <ac:chgData name="Nancy Shea" userId="cda8d69ce9ab7be8" providerId="LiveId" clId="{FAC4A786-6200-4690-9669-C2EE6D70E30A}" dt="2018-01-29T17:26:30.735" v="570"/>
          <ac:spMkLst>
            <pc:docMk/>
            <pc:sldMk cId="4115390774" sldId="306"/>
            <ac:spMk id="8" creationId="{3AED58ED-4E45-42B1-AC19-0453C94FD384}"/>
          </ac:spMkLst>
        </pc:spChg>
      </pc:sldChg>
      <pc:sldChg chg="del">
        <pc:chgData name="Nancy Shea" userId="cda8d69ce9ab7be8" providerId="LiveId" clId="{FAC4A786-6200-4690-9669-C2EE6D70E30A}" dt="2018-01-29T17:17:35.357" v="303" actId="2696"/>
        <pc:sldMkLst>
          <pc:docMk/>
          <pc:sldMk cId="264704755" sldId="307"/>
        </pc:sldMkLst>
      </pc:sldChg>
      <pc:sldChg chg="addSp delSp modSp add">
        <pc:chgData name="Nancy Shea" userId="cda8d69ce9ab7be8" providerId="LiveId" clId="{FAC4A786-6200-4690-9669-C2EE6D70E30A}" dt="2018-01-29T17:30:14.223" v="718" actId="20577"/>
        <pc:sldMkLst>
          <pc:docMk/>
          <pc:sldMk cId="2106723729" sldId="307"/>
        </pc:sldMkLst>
        <pc:spChg chg="del">
          <ac:chgData name="Nancy Shea" userId="cda8d69ce9ab7be8" providerId="LiveId" clId="{FAC4A786-6200-4690-9669-C2EE6D70E30A}" dt="2018-01-29T17:27:02.937" v="607"/>
          <ac:spMkLst>
            <pc:docMk/>
            <pc:sldMk cId="2106723729" sldId="307"/>
            <ac:spMk id="2" creationId="{5383A1FA-73F1-4DF3-8A07-DC77EE5605B5}"/>
          </ac:spMkLst>
        </pc:spChg>
        <pc:spChg chg="del">
          <ac:chgData name="Nancy Shea" userId="cda8d69ce9ab7be8" providerId="LiveId" clId="{FAC4A786-6200-4690-9669-C2EE6D70E30A}" dt="2018-01-29T17:27:02.937" v="607"/>
          <ac:spMkLst>
            <pc:docMk/>
            <pc:sldMk cId="2106723729" sldId="307"/>
            <ac:spMk id="3" creationId="{73B9DBDE-0A65-44C1-AB88-FA2BD5CEEA6F}"/>
          </ac:spMkLst>
        </pc:spChg>
        <pc:spChg chg="add mod">
          <ac:chgData name="Nancy Shea" userId="cda8d69ce9ab7be8" providerId="LiveId" clId="{FAC4A786-6200-4690-9669-C2EE6D70E30A}" dt="2018-01-29T17:30:14.223" v="718" actId="20577"/>
          <ac:spMkLst>
            <pc:docMk/>
            <pc:sldMk cId="2106723729" sldId="307"/>
            <ac:spMk id="7" creationId="{A5D07A61-8BB7-4E6E-B2A8-E72FDFD3D539}"/>
          </ac:spMkLst>
        </pc:spChg>
        <pc:spChg chg="add mod">
          <ac:chgData name="Nancy Shea" userId="cda8d69ce9ab7be8" providerId="LiveId" clId="{FAC4A786-6200-4690-9669-C2EE6D70E30A}" dt="2018-01-29T17:27:02.937" v="607"/>
          <ac:spMkLst>
            <pc:docMk/>
            <pc:sldMk cId="2106723729" sldId="307"/>
            <ac:spMk id="8" creationId="{E393E03D-EC80-49EE-9127-CAB5D0F26E9C}"/>
          </ac:spMkLst>
        </pc:spChg>
      </pc:sldChg>
      <pc:sldChg chg="addSp delSp modSp add">
        <pc:chgData name="Nancy Shea" userId="cda8d69ce9ab7be8" providerId="LiveId" clId="{FAC4A786-6200-4690-9669-C2EE6D70E30A}" dt="2018-01-29T17:30:21.676" v="730" actId="20577"/>
        <pc:sldMkLst>
          <pc:docMk/>
          <pc:sldMk cId="412260575" sldId="308"/>
        </pc:sldMkLst>
        <pc:spChg chg="del">
          <ac:chgData name="Nancy Shea" userId="cda8d69ce9ab7be8" providerId="LiveId" clId="{FAC4A786-6200-4690-9669-C2EE6D70E30A}" dt="2018-01-29T17:27:33.746" v="643"/>
          <ac:spMkLst>
            <pc:docMk/>
            <pc:sldMk cId="412260575" sldId="308"/>
            <ac:spMk id="2" creationId="{1206AA58-3688-49DA-91DC-B74FAA954B8D}"/>
          </ac:spMkLst>
        </pc:spChg>
        <pc:spChg chg="del">
          <ac:chgData name="Nancy Shea" userId="cda8d69ce9ab7be8" providerId="LiveId" clId="{FAC4A786-6200-4690-9669-C2EE6D70E30A}" dt="2018-01-29T17:27:33.746" v="643"/>
          <ac:spMkLst>
            <pc:docMk/>
            <pc:sldMk cId="412260575" sldId="308"/>
            <ac:spMk id="3" creationId="{33D22CA7-B49E-4E81-BE10-DDD160109D4B}"/>
          </ac:spMkLst>
        </pc:spChg>
        <pc:spChg chg="add mod">
          <ac:chgData name="Nancy Shea" userId="cda8d69ce9ab7be8" providerId="LiveId" clId="{FAC4A786-6200-4690-9669-C2EE6D70E30A}" dt="2018-01-29T17:30:21.676" v="730" actId="20577"/>
          <ac:spMkLst>
            <pc:docMk/>
            <pc:sldMk cId="412260575" sldId="308"/>
            <ac:spMk id="7" creationId="{2D4AEDD0-0C88-4609-8BAD-A173C9CC0E31}"/>
          </ac:spMkLst>
        </pc:spChg>
        <pc:spChg chg="add mod">
          <ac:chgData name="Nancy Shea" userId="cda8d69ce9ab7be8" providerId="LiveId" clId="{FAC4A786-6200-4690-9669-C2EE6D70E30A}" dt="2018-01-29T17:27:33.746" v="643"/>
          <ac:spMkLst>
            <pc:docMk/>
            <pc:sldMk cId="412260575" sldId="308"/>
            <ac:spMk id="8" creationId="{B21A9D9A-66A0-4C63-8324-6022551BB3C5}"/>
          </ac:spMkLst>
        </pc:spChg>
      </pc:sldChg>
      <pc:sldChg chg="del">
        <pc:chgData name="Nancy Shea" userId="cda8d69ce9ab7be8" providerId="LiveId" clId="{FAC4A786-6200-4690-9669-C2EE6D70E30A}" dt="2018-01-29T17:17:38.940" v="304" actId="2696"/>
        <pc:sldMkLst>
          <pc:docMk/>
          <pc:sldMk cId="516471761" sldId="308"/>
        </pc:sldMkLst>
      </pc:sldChg>
      <pc:sldChg chg="del">
        <pc:chgData name="Nancy Shea" userId="cda8d69ce9ab7be8" providerId="LiveId" clId="{FAC4A786-6200-4690-9669-C2EE6D70E30A}" dt="2018-01-29T16:56:39.003" v="120" actId="2696"/>
        <pc:sldMkLst>
          <pc:docMk/>
          <pc:sldMk cId="2268705418" sldId="308"/>
        </pc:sldMkLst>
      </pc:sldChg>
      <pc:sldChg chg="del">
        <pc:chgData name="Nancy Shea" userId="cda8d69ce9ab7be8" providerId="LiveId" clId="{FAC4A786-6200-4690-9669-C2EE6D70E30A}" dt="2018-01-29T17:17:40.552" v="305" actId="2696"/>
        <pc:sldMkLst>
          <pc:docMk/>
          <pc:sldMk cId="2349143376" sldId="309"/>
        </pc:sldMkLst>
      </pc:sldChg>
      <pc:sldChg chg="addSp delSp modSp add">
        <pc:chgData name="Nancy Shea" userId="cda8d69ce9ab7be8" providerId="LiveId" clId="{FAC4A786-6200-4690-9669-C2EE6D70E30A}" dt="2018-01-29T17:29:17.421" v="683" actId="20577"/>
        <pc:sldMkLst>
          <pc:docMk/>
          <pc:sldMk cId="3041684863" sldId="309"/>
        </pc:sldMkLst>
        <pc:spChg chg="del">
          <ac:chgData name="Nancy Shea" userId="cda8d69ce9ab7be8" providerId="LiveId" clId="{FAC4A786-6200-4690-9669-C2EE6D70E30A}" dt="2018-01-29T17:28:55.450" v="672"/>
          <ac:spMkLst>
            <pc:docMk/>
            <pc:sldMk cId="3041684863" sldId="309"/>
            <ac:spMk id="2" creationId="{A2D73F1D-F0AD-46BA-AFB9-442A89CFC4B4}"/>
          </ac:spMkLst>
        </pc:spChg>
        <pc:spChg chg="del">
          <ac:chgData name="Nancy Shea" userId="cda8d69ce9ab7be8" providerId="LiveId" clId="{FAC4A786-6200-4690-9669-C2EE6D70E30A}" dt="2018-01-29T17:28:55.450" v="672"/>
          <ac:spMkLst>
            <pc:docMk/>
            <pc:sldMk cId="3041684863" sldId="309"/>
            <ac:spMk id="3" creationId="{BB92250F-B816-451B-BDE9-D446FF8C7DB3}"/>
          </ac:spMkLst>
        </pc:spChg>
        <pc:spChg chg="add mod">
          <ac:chgData name="Nancy Shea" userId="cda8d69ce9ab7be8" providerId="LiveId" clId="{FAC4A786-6200-4690-9669-C2EE6D70E30A}" dt="2018-01-29T17:29:17.421" v="683" actId="20577"/>
          <ac:spMkLst>
            <pc:docMk/>
            <pc:sldMk cId="3041684863" sldId="309"/>
            <ac:spMk id="7" creationId="{755144D6-2215-40D6-B0AD-D9320174DC42}"/>
          </ac:spMkLst>
        </pc:spChg>
        <pc:spChg chg="add mod">
          <ac:chgData name="Nancy Shea" userId="cda8d69ce9ab7be8" providerId="LiveId" clId="{FAC4A786-6200-4690-9669-C2EE6D70E30A}" dt="2018-01-29T17:28:55.450" v="672"/>
          <ac:spMkLst>
            <pc:docMk/>
            <pc:sldMk cId="3041684863" sldId="309"/>
            <ac:spMk id="8" creationId="{590BDBC6-A5B0-48E5-A07A-48642903619C}"/>
          </ac:spMkLst>
        </pc:spChg>
      </pc:sldChg>
      <pc:sldChg chg="addSp delSp modSp add">
        <pc:chgData name="Nancy Shea" userId="cda8d69ce9ab7be8" providerId="LiveId" clId="{FAC4A786-6200-4690-9669-C2EE6D70E30A}" dt="2018-01-29T17:29:24.307" v="692" actId="20577"/>
        <pc:sldMkLst>
          <pc:docMk/>
          <pc:sldMk cId="984143357" sldId="310"/>
        </pc:sldMkLst>
        <pc:spChg chg="del">
          <ac:chgData name="Nancy Shea" userId="cda8d69ce9ab7be8" providerId="LiveId" clId="{FAC4A786-6200-4690-9669-C2EE6D70E30A}" dt="2018-01-29T17:29:11.061" v="674"/>
          <ac:spMkLst>
            <pc:docMk/>
            <pc:sldMk cId="984143357" sldId="310"/>
            <ac:spMk id="2" creationId="{69C8C6B7-EF6E-4523-A13D-81E83CA4CEA5}"/>
          </ac:spMkLst>
        </pc:spChg>
        <pc:spChg chg="del">
          <ac:chgData name="Nancy Shea" userId="cda8d69ce9ab7be8" providerId="LiveId" clId="{FAC4A786-6200-4690-9669-C2EE6D70E30A}" dt="2018-01-29T17:29:11.061" v="674"/>
          <ac:spMkLst>
            <pc:docMk/>
            <pc:sldMk cId="984143357" sldId="310"/>
            <ac:spMk id="3" creationId="{3ED85D74-BAAC-45DA-A330-86FA62639401}"/>
          </ac:spMkLst>
        </pc:spChg>
        <pc:spChg chg="add mod">
          <ac:chgData name="Nancy Shea" userId="cda8d69ce9ab7be8" providerId="LiveId" clId="{FAC4A786-6200-4690-9669-C2EE6D70E30A}" dt="2018-01-29T17:29:24.307" v="692" actId="20577"/>
          <ac:spMkLst>
            <pc:docMk/>
            <pc:sldMk cId="984143357" sldId="310"/>
            <ac:spMk id="7" creationId="{F86401E1-CE28-4225-8622-7DA31F21F4DF}"/>
          </ac:spMkLst>
        </pc:spChg>
        <pc:spChg chg="add mod">
          <ac:chgData name="Nancy Shea" userId="cda8d69ce9ab7be8" providerId="LiveId" clId="{FAC4A786-6200-4690-9669-C2EE6D70E30A}" dt="2018-01-29T17:29:11.061" v="674"/>
          <ac:spMkLst>
            <pc:docMk/>
            <pc:sldMk cId="984143357" sldId="310"/>
            <ac:spMk id="8" creationId="{76B57566-6CA1-4222-9E0F-14DC7835FA80}"/>
          </ac:spMkLst>
        </pc:spChg>
      </pc:sldChg>
      <pc:sldMasterChg chg="delSldLayout modSldLayout">
        <pc:chgData name="Nancy Shea" userId="cda8d69ce9ab7be8" providerId="LiveId" clId="{FAC4A786-6200-4690-9669-C2EE6D70E30A}" dt="2018-01-29T17:25:53.115" v="568" actId="255"/>
        <pc:sldMasterMkLst>
          <pc:docMk/>
          <pc:sldMasterMk cId="782167313" sldId="2147483660"/>
        </pc:sldMasterMkLst>
        <pc:sldLayoutChg chg="modSp">
          <pc:chgData name="Nancy Shea" userId="cda8d69ce9ab7be8" providerId="LiveId" clId="{FAC4A786-6200-4690-9669-C2EE6D70E30A}" dt="2018-01-29T17:02:12.880" v="256" actId="2711"/>
          <pc:sldLayoutMkLst>
            <pc:docMk/>
            <pc:sldMasterMk cId="782167313" sldId="2147483660"/>
            <pc:sldLayoutMk cId="1307000056" sldId="2147483661"/>
          </pc:sldLayoutMkLst>
          <pc:spChg chg="mod">
            <ac:chgData name="Nancy Shea" userId="cda8d69ce9ab7be8" providerId="LiveId" clId="{FAC4A786-6200-4690-9669-C2EE6D70E30A}" dt="2018-01-29T17:02:12.880" v="256" actId="2711"/>
            <ac:spMkLst>
              <pc:docMk/>
              <pc:sldMasterMk cId="782167313" sldId="2147483660"/>
              <pc:sldLayoutMk cId="1307000056" sldId="2147483661"/>
              <ac:spMk id="2" creationId="{00000000-0000-0000-0000-000000000000}"/>
            </ac:spMkLst>
          </pc:spChg>
          <pc:spChg chg="mod">
            <ac:chgData name="Nancy Shea" userId="cda8d69ce9ab7be8" providerId="LiveId" clId="{FAC4A786-6200-4690-9669-C2EE6D70E30A}" dt="2018-01-29T17:01:29.101" v="212" actId="20577"/>
            <ac:spMkLst>
              <pc:docMk/>
              <pc:sldMasterMk cId="782167313" sldId="2147483660"/>
              <pc:sldLayoutMk cId="1307000056" sldId="2147483661"/>
              <ac:spMk id="3" creationId="{00000000-0000-0000-0000-000000000000}"/>
            </ac:spMkLst>
          </pc:spChg>
        </pc:sldLayoutChg>
        <pc:sldLayoutChg chg="modSp">
          <pc:chgData name="Nancy Shea" userId="cda8d69ce9ab7be8" providerId="LiveId" clId="{FAC4A786-6200-4690-9669-C2EE6D70E30A}" dt="2018-01-29T17:04:29.094" v="281" actId="2711"/>
          <pc:sldLayoutMkLst>
            <pc:docMk/>
            <pc:sldMasterMk cId="782167313" sldId="2147483660"/>
            <pc:sldLayoutMk cId="860337485" sldId="2147483662"/>
          </pc:sldLayoutMkLst>
          <pc:spChg chg="mod">
            <ac:chgData name="Nancy Shea" userId="cda8d69ce9ab7be8" providerId="LiveId" clId="{FAC4A786-6200-4690-9669-C2EE6D70E30A}" dt="2018-01-29T17:04:29.094" v="281" actId="2711"/>
            <ac:spMkLst>
              <pc:docMk/>
              <pc:sldMasterMk cId="782167313" sldId="2147483660"/>
              <pc:sldLayoutMk cId="860337485" sldId="2147483662"/>
              <ac:spMk id="2" creationId="{00000000-0000-0000-0000-000000000000}"/>
            </ac:spMkLst>
          </pc:spChg>
        </pc:sldLayoutChg>
        <pc:sldLayoutChg chg="del">
          <pc:chgData name="Nancy Shea" userId="cda8d69ce9ab7be8" providerId="LiveId" clId="{FAC4A786-6200-4690-9669-C2EE6D70E30A}" dt="2018-01-29T16:59:09.997" v="149" actId="2696"/>
          <pc:sldLayoutMkLst>
            <pc:docMk/>
            <pc:sldMasterMk cId="782167313" sldId="2147483660"/>
            <pc:sldLayoutMk cId="286104378" sldId="2147483663"/>
          </pc:sldLayoutMkLst>
        </pc:sldLayoutChg>
        <pc:sldLayoutChg chg="modSp">
          <pc:chgData name="Nancy Shea" userId="cda8d69ce9ab7be8" providerId="LiveId" clId="{FAC4A786-6200-4690-9669-C2EE6D70E30A}" dt="2018-01-29T17:25:36.672" v="567" actId="255"/>
          <pc:sldLayoutMkLst>
            <pc:docMk/>
            <pc:sldMasterMk cId="782167313" sldId="2147483660"/>
            <pc:sldLayoutMk cId="2782673386" sldId="2147483670"/>
          </pc:sldLayoutMkLst>
          <pc:spChg chg="mod">
            <ac:chgData name="Nancy Shea" userId="cda8d69ce9ab7be8" providerId="LiveId" clId="{FAC4A786-6200-4690-9669-C2EE6D70E30A}" dt="2018-01-29T17:25:36.672" v="567" actId="255"/>
            <ac:spMkLst>
              <pc:docMk/>
              <pc:sldMasterMk cId="782167313" sldId="2147483660"/>
              <pc:sldLayoutMk cId="2782673386" sldId="2147483670"/>
              <ac:spMk id="2" creationId="{00000000-0000-0000-0000-000000000000}"/>
            </ac:spMkLst>
          </pc:spChg>
        </pc:sldLayoutChg>
        <pc:sldLayoutChg chg="modSp">
          <pc:chgData name="Nancy Shea" userId="cda8d69ce9ab7be8" providerId="LiveId" clId="{FAC4A786-6200-4690-9669-C2EE6D70E30A}" dt="2018-01-29T17:25:53.115" v="568" actId="255"/>
          <pc:sldLayoutMkLst>
            <pc:docMk/>
            <pc:sldMasterMk cId="782167313" sldId="2147483660"/>
            <pc:sldLayoutMk cId="2055783215" sldId="2147483671"/>
          </pc:sldLayoutMkLst>
          <pc:spChg chg="mod">
            <ac:chgData name="Nancy Shea" userId="cda8d69ce9ab7be8" providerId="LiveId" clId="{FAC4A786-6200-4690-9669-C2EE6D70E30A}" dt="2018-01-29T17:25:53.115" v="568" actId="255"/>
            <ac:spMkLst>
              <pc:docMk/>
              <pc:sldMasterMk cId="782167313" sldId="2147483660"/>
              <pc:sldLayoutMk cId="2055783215" sldId="2147483671"/>
              <ac:spMk id="2" creationId="{00000000-0000-0000-0000-000000000000}"/>
            </ac:spMkLst>
          </pc:spChg>
        </pc:sldLayoutChg>
      </pc:sldMasterChg>
      <pc:sldMasterChg chg="addSp modSp del delSldLayout">
        <pc:chgData name="Nancy Shea" userId="cda8d69ce9ab7be8" providerId="LiveId" clId="{FAC4A786-6200-4690-9669-C2EE6D70E30A}" dt="2018-01-29T17:06:33.055" v="294" actId="2696"/>
        <pc:sldMasterMkLst>
          <pc:docMk/>
          <pc:sldMasterMk cId="3412097583" sldId="2147483672"/>
        </pc:sldMasterMkLst>
        <pc:spChg chg="add mod">
          <ac:chgData name="Nancy Shea" userId="cda8d69ce9ab7be8" providerId="LiveId" clId="{FAC4A786-6200-4690-9669-C2EE6D70E30A}" dt="2018-01-29T17:05:48.666" v="282" actId="2696"/>
          <ac:spMkLst>
            <pc:docMk/>
            <pc:sldMasterMk cId="3412097583" sldId="2147483672"/>
            <ac:spMk id="2" creationId="{EBFBB5C6-73F6-48BC-A642-993A84B99748}"/>
          </ac:spMkLst>
        </pc:spChg>
        <pc:spChg chg="add mod">
          <ac:chgData name="Nancy Shea" userId="cda8d69ce9ab7be8" providerId="LiveId" clId="{FAC4A786-6200-4690-9669-C2EE6D70E30A}" dt="2018-01-29T17:05:48.666" v="282" actId="2696"/>
          <ac:spMkLst>
            <pc:docMk/>
            <pc:sldMasterMk cId="3412097583" sldId="2147483672"/>
            <ac:spMk id="3" creationId="{28193FD1-6271-4695-A147-0A2635BEA2A2}"/>
          </ac:spMkLst>
        </pc:spChg>
        <pc:spChg chg="add mod">
          <ac:chgData name="Nancy Shea" userId="cda8d69ce9ab7be8" providerId="LiveId" clId="{FAC4A786-6200-4690-9669-C2EE6D70E30A}" dt="2018-01-29T17:05:48.666" v="282" actId="2696"/>
          <ac:spMkLst>
            <pc:docMk/>
            <pc:sldMasterMk cId="3412097583" sldId="2147483672"/>
            <ac:spMk id="4" creationId="{61BBC4DB-1226-465C-955D-BC0476E91F9A}"/>
          </ac:spMkLst>
        </pc:spChg>
        <pc:spChg chg="add mod">
          <ac:chgData name="Nancy Shea" userId="cda8d69ce9ab7be8" providerId="LiveId" clId="{FAC4A786-6200-4690-9669-C2EE6D70E30A}" dt="2018-01-29T17:05:48.666" v="282" actId="2696"/>
          <ac:spMkLst>
            <pc:docMk/>
            <pc:sldMasterMk cId="3412097583" sldId="2147483672"/>
            <ac:spMk id="5" creationId="{25A79777-79A6-4968-8009-27FDE0D07AF9}"/>
          </ac:spMkLst>
        </pc:spChg>
        <pc:spChg chg="add mod">
          <ac:chgData name="Nancy Shea" userId="cda8d69ce9ab7be8" providerId="LiveId" clId="{FAC4A786-6200-4690-9669-C2EE6D70E30A}" dt="2018-01-29T17:05:48.666" v="282" actId="2696"/>
          <ac:spMkLst>
            <pc:docMk/>
            <pc:sldMasterMk cId="3412097583" sldId="2147483672"/>
            <ac:spMk id="6" creationId="{3D468637-FBE3-49E4-BFB9-FD6455A48BE2}"/>
          </ac:spMkLst>
        </pc:spChg>
        <pc:sldLayoutChg chg="del">
          <pc:chgData name="Nancy Shea" userId="cda8d69ce9ab7be8" providerId="LiveId" clId="{FAC4A786-6200-4690-9669-C2EE6D70E30A}" dt="2018-01-29T17:06:33.008" v="283" actId="2696"/>
          <pc:sldLayoutMkLst>
            <pc:docMk/>
            <pc:sldMasterMk cId="3412097583" sldId="2147483672"/>
            <pc:sldLayoutMk cId="968147884" sldId="2147483673"/>
          </pc:sldLayoutMkLst>
        </pc:sldLayoutChg>
        <pc:sldLayoutChg chg="del">
          <pc:chgData name="Nancy Shea" userId="cda8d69ce9ab7be8" providerId="LiveId" clId="{FAC4A786-6200-4690-9669-C2EE6D70E30A}" dt="2018-01-29T17:06:33.024" v="284" actId="2696"/>
          <pc:sldLayoutMkLst>
            <pc:docMk/>
            <pc:sldMasterMk cId="3412097583" sldId="2147483672"/>
            <pc:sldLayoutMk cId="694041606" sldId="2147483674"/>
          </pc:sldLayoutMkLst>
        </pc:sldLayoutChg>
        <pc:sldLayoutChg chg="del">
          <pc:chgData name="Nancy Shea" userId="cda8d69ce9ab7be8" providerId="LiveId" clId="{FAC4A786-6200-4690-9669-C2EE6D70E30A}" dt="2018-01-29T17:06:33.024" v="285" actId="2696"/>
          <pc:sldLayoutMkLst>
            <pc:docMk/>
            <pc:sldMasterMk cId="3412097583" sldId="2147483672"/>
            <pc:sldLayoutMk cId="735539080" sldId="2147483675"/>
          </pc:sldLayoutMkLst>
        </pc:sldLayoutChg>
        <pc:sldLayoutChg chg="del">
          <pc:chgData name="Nancy Shea" userId="cda8d69ce9ab7be8" providerId="LiveId" clId="{FAC4A786-6200-4690-9669-C2EE6D70E30A}" dt="2018-01-29T17:06:33.024" v="286" actId="2696"/>
          <pc:sldLayoutMkLst>
            <pc:docMk/>
            <pc:sldMasterMk cId="3412097583" sldId="2147483672"/>
            <pc:sldLayoutMk cId="2173757727" sldId="2147483676"/>
          </pc:sldLayoutMkLst>
        </pc:sldLayoutChg>
        <pc:sldLayoutChg chg="del">
          <pc:chgData name="Nancy Shea" userId="cda8d69ce9ab7be8" providerId="LiveId" clId="{FAC4A786-6200-4690-9669-C2EE6D70E30A}" dt="2018-01-29T17:06:33.039" v="287" actId="2696"/>
          <pc:sldLayoutMkLst>
            <pc:docMk/>
            <pc:sldMasterMk cId="3412097583" sldId="2147483672"/>
            <pc:sldLayoutMk cId="3320271751" sldId="2147483677"/>
          </pc:sldLayoutMkLst>
        </pc:sldLayoutChg>
        <pc:sldLayoutChg chg="del">
          <pc:chgData name="Nancy Shea" userId="cda8d69ce9ab7be8" providerId="LiveId" clId="{FAC4A786-6200-4690-9669-C2EE6D70E30A}" dt="2018-01-29T17:06:33.039" v="288" actId="2696"/>
          <pc:sldLayoutMkLst>
            <pc:docMk/>
            <pc:sldMasterMk cId="3412097583" sldId="2147483672"/>
            <pc:sldLayoutMk cId="1252870525" sldId="2147483678"/>
          </pc:sldLayoutMkLst>
        </pc:sldLayoutChg>
        <pc:sldLayoutChg chg="del">
          <pc:chgData name="Nancy Shea" userId="cda8d69ce9ab7be8" providerId="LiveId" clId="{FAC4A786-6200-4690-9669-C2EE6D70E30A}" dt="2018-01-29T17:06:33.039" v="289" actId="2696"/>
          <pc:sldLayoutMkLst>
            <pc:docMk/>
            <pc:sldMasterMk cId="3412097583" sldId="2147483672"/>
            <pc:sldLayoutMk cId="2614561402" sldId="2147483679"/>
          </pc:sldLayoutMkLst>
        </pc:sldLayoutChg>
        <pc:sldLayoutChg chg="del">
          <pc:chgData name="Nancy Shea" userId="cda8d69ce9ab7be8" providerId="LiveId" clId="{FAC4A786-6200-4690-9669-C2EE6D70E30A}" dt="2018-01-29T17:06:33.055" v="290" actId="2696"/>
          <pc:sldLayoutMkLst>
            <pc:docMk/>
            <pc:sldMasterMk cId="3412097583" sldId="2147483672"/>
            <pc:sldLayoutMk cId="1276438277" sldId="2147483680"/>
          </pc:sldLayoutMkLst>
        </pc:sldLayoutChg>
        <pc:sldLayoutChg chg="del">
          <pc:chgData name="Nancy Shea" userId="cda8d69ce9ab7be8" providerId="LiveId" clId="{FAC4A786-6200-4690-9669-C2EE6D70E30A}" dt="2018-01-29T17:06:33.055" v="291" actId="2696"/>
          <pc:sldLayoutMkLst>
            <pc:docMk/>
            <pc:sldMasterMk cId="3412097583" sldId="2147483672"/>
            <pc:sldLayoutMk cId="2720335169" sldId="2147483681"/>
          </pc:sldLayoutMkLst>
        </pc:sldLayoutChg>
        <pc:sldLayoutChg chg="del">
          <pc:chgData name="Nancy Shea" userId="cda8d69ce9ab7be8" providerId="LiveId" clId="{FAC4A786-6200-4690-9669-C2EE6D70E30A}" dt="2018-01-29T17:06:33.055" v="292" actId="2696"/>
          <pc:sldLayoutMkLst>
            <pc:docMk/>
            <pc:sldMasterMk cId="3412097583" sldId="2147483672"/>
            <pc:sldLayoutMk cId="2203880225" sldId="2147483682"/>
          </pc:sldLayoutMkLst>
        </pc:sldLayoutChg>
        <pc:sldLayoutChg chg="del">
          <pc:chgData name="Nancy Shea" userId="cda8d69ce9ab7be8" providerId="LiveId" clId="{FAC4A786-6200-4690-9669-C2EE6D70E30A}" dt="2018-01-29T17:06:33.055" v="293" actId="2696"/>
          <pc:sldLayoutMkLst>
            <pc:docMk/>
            <pc:sldMasterMk cId="3412097583" sldId="2147483672"/>
            <pc:sldLayoutMk cId="3189709432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A6468-1E64-4891-AF94-C810DDF517AC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5C8B1-3AAC-4D3A-9674-0EEEE8329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75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5C8B1-3AAC-4D3A-9674-0EEEE8329A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07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5C8B1-3AAC-4D3A-9674-0EEEE8329A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33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5C8B1-3AAC-4D3A-9674-0EEEE8329AF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41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n-US" dirty="0"/>
              <a:t>Master 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1A7A-F8A3-44B6-A69D-C5364C791558}" type="datetime1">
              <a:rPr lang="en-US" smtClean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0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3C43-EC27-4D3E-B0FC-5CD7E94219A1}" type="datetime1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9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A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3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B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7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 i="1"/>
            </a:lvl1pPr>
          </a:lstStyle>
          <a:p>
            <a:r>
              <a:rPr lang="en-US" dirty="0"/>
              <a:t>C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8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64C7-86E9-4EE9-824A-37E9464024AF}" type="datetime1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7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5862-7A06-4F88-9E3F-5BB84F0E3F8B}" type="datetime1">
              <a:rPr lang="en-US" smtClean="0"/>
              <a:t>6/14/2022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4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45FF-5504-4D96-B4CC-A6049ADFBEC6}" type="datetime1">
              <a:rPr lang="en-US" smtClean="0"/>
              <a:t>6/14/2022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1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102CE-970B-417F-9590-820F4AE674ED}" type="datetime1">
              <a:rPr lang="en-US" smtClean="0"/>
              <a:t>6/14/2022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8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C391-8D99-4AB5-BEB1-2B9ED3CFBFF2}" type="datetime1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95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8565"/>
            <a:ext cx="79308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1D2EE-3005-4A77-BA50-90D0F4BD53E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www.workforcetransformation.org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EE9C0-F475-4637-97E2-9CD884B81396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E91AD1-500F-4A6D-8133-C455A542A494}"/>
              </a:ext>
            </a:extLst>
          </p:cNvPr>
          <p:cNvGrpSpPr/>
          <p:nvPr userDrawn="1"/>
        </p:nvGrpSpPr>
        <p:grpSpPr>
          <a:xfrm>
            <a:off x="0" y="5894762"/>
            <a:ext cx="9144000" cy="365125"/>
            <a:chOff x="0" y="-1"/>
            <a:chExt cx="12192000" cy="308922"/>
          </a:xfrm>
        </p:grpSpPr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1A7BC4AD-52FF-4AA3-93CA-C84A49019A9F}"/>
                </a:ext>
              </a:extLst>
            </p:cNvPr>
            <p:cNvSpPr/>
            <p:nvPr/>
          </p:nvSpPr>
          <p:spPr>
            <a:xfrm>
              <a:off x="0" y="-1"/>
              <a:ext cx="1625600" cy="308922"/>
            </a:xfrm>
            <a:prstGeom prst="rect">
              <a:avLst/>
            </a:prstGeom>
            <a:solidFill>
              <a:srgbClr val="F7C832">
                <a:alpha val="99000"/>
              </a:srgbClr>
            </a:solidFill>
            <a:ln w="12700">
              <a:solidFill>
                <a:srgbClr val="32538F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43007D59-20A4-4478-9354-7C96484284B9}"/>
                </a:ext>
              </a:extLst>
            </p:cNvPr>
            <p:cNvSpPr/>
            <p:nvPr/>
          </p:nvSpPr>
          <p:spPr>
            <a:xfrm>
              <a:off x="1625600" y="-1"/>
              <a:ext cx="1676400" cy="308921"/>
            </a:xfrm>
            <a:prstGeom prst="rect">
              <a:avLst/>
            </a:prstGeom>
            <a:solidFill>
              <a:srgbClr val="51A14B"/>
            </a:solidFill>
            <a:ln w="12700">
              <a:solidFill>
                <a:srgbClr val="32538F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9375B643-1A20-4627-BD34-5588EAD969AA}"/>
                </a:ext>
              </a:extLst>
            </p:cNvPr>
            <p:cNvSpPr/>
            <p:nvPr/>
          </p:nvSpPr>
          <p:spPr>
            <a:xfrm>
              <a:off x="3302000" y="-1"/>
              <a:ext cx="1790700" cy="308921"/>
            </a:xfrm>
            <a:prstGeom prst="rect">
              <a:avLst/>
            </a:prstGeom>
            <a:solidFill>
              <a:srgbClr val="2E479F"/>
            </a:solidFill>
            <a:ln w="12700">
              <a:solidFill>
                <a:srgbClr val="32538F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E2F7268D-CCFC-427C-A874-44EC326CE4C1}"/>
                </a:ext>
              </a:extLst>
            </p:cNvPr>
            <p:cNvSpPr/>
            <p:nvPr/>
          </p:nvSpPr>
          <p:spPr>
            <a:xfrm>
              <a:off x="5092700" y="-1"/>
              <a:ext cx="1752600" cy="308921"/>
            </a:xfrm>
            <a:prstGeom prst="rect">
              <a:avLst/>
            </a:prstGeom>
            <a:solidFill>
              <a:srgbClr val="EC6234"/>
            </a:solidFill>
            <a:ln w="12700">
              <a:solidFill>
                <a:srgbClr val="32538F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36FFD9E0-67C0-432C-9D91-06DE5450C3D1}"/>
                </a:ext>
              </a:extLst>
            </p:cNvPr>
            <p:cNvSpPr/>
            <p:nvPr/>
          </p:nvSpPr>
          <p:spPr>
            <a:xfrm>
              <a:off x="6845300" y="-1"/>
              <a:ext cx="1790700" cy="308921"/>
            </a:xfrm>
            <a:prstGeom prst="rect">
              <a:avLst/>
            </a:prstGeom>
            <a:solidFill>
              <a:srgbClr val="57B9E6"/>
            </a:solidFill>
            <a:ln w="12700">
              <a:solidFill>
                <a:srgbClr val="32538F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F235A981-714A-4730-9CA8-445418ADB54F}"/>
                </a:ext>
              </a:extLst>
            </p:cNvPr>
            <p:cNvSpPr/>
            <p:nvPr/>
          </p:nvSpPr>
          <p:spPr>
            <a:xfrm>
              <a:off x="8636000" y="-1"/>
              <a:ext cx="1752600" cy="308921"/>
            </a:xfrm>
            <a:prstGeom prst="rect">
              <a:avLst/>
            </a:prstGeom>
            <a:solidFill>
              <a:srgbClr val="7C3190"/>
            </a:solidFill>
            <a:ln w="12700">
              <a:solidFill>
                <a:srgbClr val="32538F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CAE7D714-4D7C-4182-A971-58A6382CA7D4}"/>
                </a:ext>
              </a:extLst>
            </p:cNvPr>
            <p:cNvSpPr/>
            <p:nvPr/>
          </p:nvSpPr>
          <p:spPr>
            <a:xfrm>
              <a:off x="10388600" y="-1"/>
              <a:ext cx="1803400" cy="308921"/>
            </a:xfrm>
            <a:prstGeom prst="rect">
              <a:avLst/>
            </a:prstGeom>
            <a:solidFill>
              <a:srgbClr val="EA3E34"/>
            </a:solidFill>
            <a:ln w="12700">
              <a:solidFill>
                <a:srgbClr val="32538F"/>
              </a:solidFill>
              <a:miter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8C78101-BDE9-4CF5-9B8E-5294D7A25C6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67" y="203417"/>
            <a:ext cx="1113810" cy="143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6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71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B05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70C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70C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0C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_dg86g-QlM0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24924-FAEA-4547-BB88-F5D77A2E1B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Creating Safe Spaces fo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 the LGBTQ+ Community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4361D-3AAF-4CA5-B2C8-2E330615E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62CC-1258-4BFA-BD48-35B767E1DFE4}" type="datetime1">
              <a:rPr lang="en-US" smtClean="0"/>
              <a:t>6/14/2022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0F730-D94E-4D29-B967-E70049FA5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93D8D-BA55-4059-A1FD-20A07DA95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384" y="4017809"/>
            <a:ext cx="3572566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3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6401E1-CE28-4225-8622-7DA31F21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panose="020F0502020204030204"/>
                <a:ea typeface="+mn-lt"/>
                <a:cs typeface="Calibri" panose="020F0502020204030204"/>
              </a:rPr>
              <a:t>LG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/>
                <a:ea typeface="+mn-lt"/>
                <a:cs typeface="Calibri" panose="020F0502020204030204"/>
              </a:rPr>
              <a:t>B</a:t>
            </a:r>
            <a:r>
              <a:rPr lang="en-US" dirty="0" smtClean="0">
                <a:solidFill>
                  <a:schemeClr val="tx1"/>
                </a:solidFill>
                <a:latin typeface="Calibri" panose="020F0502020204030204"/>
                <a:ea typeface="+mn-lt"/>
                <a:cs typeface="Calibri" panose="020F0502020204030204"/>
              </a:rPr>
              <a:t>TQIA </a:t>
            </a:r>
            <a:r>
              <a:rPr lang="en-US" dirty="0">
                <a:solidFill>
                  <a:schemeClr val="tx1"/>
                </a:solidFill>
                <a:latin typeface="Calibri" panose="020F0502020204030204"/>
                <a:ea typeface="+mn-lt"/>
                <a:cs typeface="Calibri" panose="020F0502020204030204"/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68F6-6015-4D90-A15F-3D6ED10F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BE3D8-262B-4981-9CC6-360A2C48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5F5E-0DCF-463C-A329-0054C025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134" y="1268994"/>
            <a:ext cx="2956816" cy="10729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531" y="2091123"/>
            <a:ext cx="6366021" cy="23390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793" y="4430204"/>
            <a:ext cx="2332257" cy="152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25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6401E1-CE28-4225-8622-7DA31F21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panose="020F0502020204030204"/>
                <a:ea typeface="+mn-lt"/>
                <a:cs typeface="Calibri" panose="020F0502020204030204"/>
              </a:rPr>
              <a:t>LGB</a:t>
            </a:r>
            <a:r>
              <a:rPr lang="en-US" dirty="0" smtClean="0">
                <a:latin typeface="Calibri" panose="020F0502020204030204"/>
                <a:ea typeface="+mn-lt"/>
                <a:cs typeface="Calibri" panose="020F0502020204030204"/>
              </a:rPr>
              <a:t>T</a:t>
            </a:r>
            <a:r>
              <a:rPr lang="en-US" dirty="0" smtClean="0">
                <a:solidFill>
                  <a:schemeClr val="tx1"/>
                </a:solidFill>
                <a:latin typeface="Calibri" panose="020F0502020204030204"/>
                <a:ea typeface="+mn-lt"/>
                <a:cs typeface="Calibri" panose="020F0502020204030204"/>
              </a:rPr>
              <a:t>QIA </a:t>
            </a:r>
            <a:r>
              <a:rPr lang="en-US" dirty="0">
                <a:solidFill>
                  <a:schemeClr val="tx1"/>
                </a:solidFill>
                <a:latin typeface="Calibri" panose="020F0502020204030204"/>
                <a:ea typeface="+mn-lt"/>
                <a:cs typeface="Calibri" panose="020F0502020204030204"/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68F6-6015-4D90-A15F-3D6ED10F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BE3D8-262B-4981-9CC6-360A2C48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5F5E-0DCF-463C-A329-0054C025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11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851" y="1344014"/>
            <a:ext cx="3145809" cy="10729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771" y="3938398"/>
            <a:ext cx="2255279" cy="1606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863" y="2194791"/>
            <a:ext cx="5291787" cy="17436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36917"/>
            <a:ext cx="4273666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69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6401E1-CE28-4225-8622-7DA31F21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panose="020F0502020204030204"/>
                <a:ea typeface="+mn-lt"/>
                <a:cs typeface="Calibri" panose="020F0502020204030204"/>
              </a:rPr>
              <a:t>LGBT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/>
                <a:ea typeface="+mn-lt"/>
                <a:cs typeface="Calibri" panose="020F0502020204030204"/>
              </a:rPr>
              <a:t>Q</a:t>
            </a:r>
            <a:r>
              <a:rPr lang="en-US" dirty="0" smtClean="0">
                <a:solidFill>
                  <a:schemeClr val="tx1"/>
                </a:solidFill>
                <a:latin typeface="Calibri" panose="020F0502020204030204"/>
                <a:ea typeface="+mn-lt"/>
                <a:cs typeface="Calibri" panose="020F0502020204030204"/>
              </a:rPr>
              <a:t>IA </a:t>
            </a:r>
            <a:r>
              <a:rPr lang="en-US" dirty="0">
                <a:solidFill>
                  <a:schemeClr val="tx1"/>
                </a:solidFill>
                <a:latin typeface="Calibri" panose="020F0502020204030204"/>
                <a:ea typeface="+mn-lt"/>
                <a:cs typeface="Calibri" panose="020F0502020204030204"/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68F6-6015-4D90-A15F-3D6ED10F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BE3D8-262B-4981-9CC6-360A2C48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5F5E-0DCF-463C-A329-0054C025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12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073" y="1307348"/>
            <a:ext cx="2956816" cy="10729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96201" y="2359469"/>
            <a:ext cx="6035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 adjective used by some people whose sexual orientation is not exclusively heterosexual.</a:t>
            </a:r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073" y="4063338"/>
            <a:ext cx="2227296" cy="143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30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6401E1-CE28-4225-8622-7DA31F21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panose="020F0502020204030204"/>
                <a:ea typeface="+mn-lt"/>
                <a:cs typeface="Calibri" panose="020F0502020204030204"/>
              </a:rPr>
              <a:t>LGBTQ</a:t>
            </a:r>
            <a:r>
              <a:rPr lang="en-US" dirty="0" smtClean="0">
                <a:solidFill>
                  <a:srgbClr val="7030A0"/>
                </a:solidFill>
                <a:latin typeface="Calibri" panose="020F0502020204030204"/>
                <a:ea typeface="+mn-lt"/>
                <a:cs typeface="Calibri" panose="020F0502020204030204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Calibri" panose="020F0502020204030204"/>
                <a:ea typeface="+mn-lt"/>
                <a:cs typeface="Calibri" panose="020F0502020204030204"/>
              </a:rPr>
              <a:t>A </a:t>
            </a:r>
            <a:r>
              <a:rPr lang="en-US" dirty="0">
                <a:solidFill>
                  <a:schemeClr val="tx1"/>
                </a:solidFill>
                <a:latin typeface="Calibri" panose="020F0502020204030204"/>
                <a:ea typeface="+mn-lt"/>
                <a:cs typeface="Calibri" panose="020F0502020204030204"/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68F6-6015-4D90-A15F-3D6ED10F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BE3D8-262B-4981-9CC6-360A2C48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5F5E-0DCF-463C-A329-0054C025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349" y="1420743"/>
            <a:ext cx="2962913" cy="10729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618" y="2291189"/>
            <a:ext cx="4810161" cy="17436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349" y="4237339"/>
            <a:ext cx="2558701" cy="1449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14237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6401E1-CE28-4225-8622-7DA31F21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panose="020F0502020204030204"/>
                <a:ea typeface="+mn-lt"/>
                <a:cs typeface="Calibri" panose="020F0502020204030204"/>
              </a:rPr>
              <a:t>LGBTQI</a:t>
            </a:r>
            <a:r>
              <a:rPr lang="en-US" dirty="0" smtClean="0">
                <a:solidFill>
                  <a:srgbClr val="7030A0"/>
                </a:solidFill>
                <a:latin typeface="Calibri" panose="020F0502020204030204"/>
                <a:ea typeface="+mn-lt"/>
                <a:cs typeface="Calibri" panose="020F0502020204030204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Calibri" panose="020F0502020204030204"/>
                <a:ea typeface="+mn-lt"/>
                <a:cs typeface="Calibri" panose="020F0502020204030204"/>
              </a:rPr>
              <a:t> 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68F6-6015-4D90-A15F-3D6ED10F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BE3D8-262B-4981-9CC6-360A2C48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5F5E-0DCF-463C-A329-0054C025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14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220" y="1106547"/>
            <a:ext cx="4657748" cy="1072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40" y="1885924"/>
            <a:ext cx="6972919" cy="28979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402" y="4648850"/>
            <a:ext cx="1731217" cy="12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67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6401E1-CE28-4225-8622-7DA31F21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panose="020F0502020204030204"/>
                <a:ea typeface="+mn-lt"/>
                <a:cs typeface="Calibri" panose="020F0502020204030204"/>
              </a:rPr>
              <a:t>LGBTQIA </a:t>
            </a:r>
            <a:r>
              <a:rPr lang="en-US" dirty="0" smtClean="0">
                <a:solidFill>
                  <a:srgbClr val="FF3399"/>
                </a:solidFill>
                <a:latin typeface="Calibri" panose="020F0502020204030204"/>
                <a:ea typeface="+mn-lt"/>
                <a:cs typeface="Calibri" panose="020F0502020204030204"/>
              </a:rPr>
              <a:t>+</a:t>
            </a:r>
            <a:endParaRPr lang="en-US" dirty="0">
              <a:solidFill>
                <a:srgbClr val="FF3399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68F6-6015-4D90-A15F-3D6ED10F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BE3D8-262B-4981-9CC6-360A2C48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5F5E-0DCF-463C-A329-0054C025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15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978" y="1167270"/>
            <a:ext cx="3109229" cy="16033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907" y="2339684"/>
            <a:ext cx="4566300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80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6401E1-CE28-4225-8622-7DA31F21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panose="020F0502020204030204"/>
                <a:ea typeface="+mn-lt"/>
                <a:cs typeface="Calibri" panose="020F0502020204030204"/>
              </a:rPr>
              <a:t>LGBTQIA 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68F6-6015-4D90-A15F-3D6ED10F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BE3D8-262B-4981-9CC6-360A2C48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5F5E-0DCF-463C-A329-0054C025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83731" y="1310962"/>
            <a:ext cx="4271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Pansexual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8001" y="1957293"/>
            <a:ext cx="6037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person who is attracted to people of any gender identity. This attraction is inclusive of cisgender, transgender, and gender nonconforming people.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028950" y="3526953"/>
            <a:ext cx="320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Polyamorous 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18001" y="411172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A form of ethical non-monogamy that involves committed relationships between two or more people.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6" y="1709636"/>
            <a:ext cx="1659491" cy="12532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13" y="3951755"/>
            <a:ext cx="1542155" cy="123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17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6401E1-CE28-4225-8622-7DA31F21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panose="020F0502020204030204"/>
                <a:ea typeface="+mn-lt"/>
                <a:cs typeface="Calibri" panose="020F0502020204030204"/>
              </a:rPr>
              <a:t>LGBTQIA 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68F6-6015-4D90-A15F-3D6ED10F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BE3D8-262B-4981-9CC6-360A2C48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5F5E-0DCF-463C-A329-0054C025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83731" y="1310962"/>
            <a:ext cx="4271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Pansexual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8001" y="1957293"/>
            <a:ext cx="6037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person who is attracted to people of any gender identity. This attraction is inclusive of cisgender, transgender, and gender nonconforming people.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028950" y="3526953"/>
            <a:ext cx="320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Polyamorous 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18001" y="411172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A form of ethical non-monogamy that involves committed relationships between two or more people.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6" y="1709636"/>
            <a:ext cx="1659491" cy="12532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13" y="3951755"/>
            <a:ext cx="1542155" cy="123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83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6401E1-CE28-4225-8622-7DA31F21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the Binary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B57566-6CA1-4222-9E0F-14DC7835F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838" y="1819570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Gender expression- the way in which a person expresses their gender identity, typically through their appearance, dress, and behavior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r>
              <a:rPr lang="en-US" dirty="0"/>
              <a:t>Gender identity- the personal sense of one's own gender. Gender identity can correlate with a person's assigned sex at birth or can differ from it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68F6-6015-4D90-A15F-3D6ED10F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BE3D8-262B-4981-9CC6-360A2C48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5F5E-0DCF-463C-A329-0054C025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95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6401E1-CE28-4225-8622-7DA31F21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 Identity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B57566-6CA1-4222-9E0F-14DC7835F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07" y="2005013"/>
            <a:ext cx="7886700" cy="4351338"/>
          </a:xfrm>
        </p:spPr>
        <p:txBody>
          <a:bodyPr>
            <a:normAutofit/>
          </a:bodyPr>
          <a:lstStyle/>
          <a:p>
            <a:pPr marL="457200" indent="-457200"/>
            <a:r>
              <a:rPr lang="en-US" b="1" dirty="0"/>
              <a:t>Non-Binary: </a:t>
            </a:r>
            <a:r>
              <a:rPr lang="en-US" dirty="0"/>
              <a:t>a gender identity that is not  </a:t>
            </a:r>
            <a:r>
              <a:rPr lang="en-US" dirty="0" smtClean="0"/>
              <a:t>exclusively </a:t>
            </a:r>
            <a:r>
              <a:rPr lang="en-US" dirty="0"/>
              <a:t>masculine or </a:t>
            </a:r>
            <a:r>
              <a:rPr lang="en-US" dirty="0" smtClean="0"/>
              <a:t>feminine.</a:t>
            </a:r>
          </a:p>
          <a:p>
            <a:pPr marL="457200" indent="-457200"/>
            <a:r>
              <a:rPr lang="en-US" dirty="0" smtClean="0"/>
              <a:t>Assume </a:t>
            </a:r>
            <a:r>
              <a:rPr lang="en-US" dirty="0"/>
              <a:t>“they/them” pronouns until </a:t>
            </a:r>
            <a:r>
              <a:rPr lang="en-US" dirty="0" smtClean="0"/>
              <a:t>someone </a:t>
            </a:r>
            <a:r>
              <a:rPr lang="en-US" dirty="0"/>
              <a:t>shares their gender identity.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68F6-6015-4D90-A15F-3D6ED10F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BE3D8-262B-4981-9CC6-360A2C48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5F5E-0DCF-463C-A329-0054C025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68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26558-B405-4250-9B0C-2EAC713D8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Objectives</a:t>
            </a:r>
            <a:endParaRPr lang="en-US" b="1" i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BF215-54AD-4F61-94C1-DE6DF6D55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safe space?</a:t>
            </a:r>
          </a:p>
          <a:p>
            <a:r>
              <a:rPr lang="en-US" dirty="0"/>
              <a:t>Defining the acronym</a:t>
            </a:r>
          </a:p>
          <a:p>
            <a:r>
              <a:rPr lang="en-US" dirty="0"/>
              <a:t>Beyond the binary</a:t>
            </a:r>
          </a:p>
          <a:p>
            <a:r>
              <a:rPr lang="en-US" dirty="0"/>
              <a:t>Respecting gender identity and pronouns</a:t>
            </a:r>
          </a:p>
          <a:p>
            <a:r>
              <a:rPr lang="en-US" dirty="0"/>
              <a:t>How to support someone who is coming out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FB418-0EE9-46D8-A706-ADA01657A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59985-26C0-418E-A121-1372DF53F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1995C-CF33-4A32-B0DF-34D0F2E2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2955" y="1352773"/>
            <a:ext cx="6611816" cy="438904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86401E1-CE28-4225-8622-7DA31F21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Gender, Sex, and Sexuality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68F6-6015-4D90-A15F-3D6ED10F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BE3D8-262B-4981-9CC6-360A2C48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5F5E-0DCF-463C-A329-0054C025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5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6401E1-CE28-4225-8622-7DA31F21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Pronouns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68F6-6015-4D90-A15F-3D6ED10F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BE3D8-262B-4981-9CC6-360A2C48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5F5E-0DCF-463C-A329-0054C025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21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8875" y="1634129"/>
            <a:ext cx="4080290" cy="408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65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6401E1-CE28-4225-8622-7DA31F21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Pronouns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68F6-6015-4D90-A15F-3D6ED10F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BE3D8-262B-4981-9CC6-360A2C48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5F5E-0DCF-463C-A329-0054C025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22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B57566-6CA1-4222-9E0F-14DC7835F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One way that we express our gender is the pronouns we use.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Providing opportunities for everyone to share pronouns gives people an opportunity to define themselves.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It is also an explicit way to show you are being inclusive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Merriam Webster in 2019 began recognizing the singular form of “they” in the context of nonbinary gender identity.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Lead by example- </a:t>
            </a:r>
            <a:r>
              <a:rPr lang="en-US" sz="2400" u="sng" dirty="0"/>
              <a:t>we all use pronouns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137" y="4687066"/>
            <a:ext cx="2002880" cy="105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02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6401E1-CE28-4225-8622-7DA31F21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Pronouns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68F6-6015-4D90-A15F-3D6ED10F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BE3D8-262B-4981-9CC6-360A2C48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5F5E-0DCF-463C-A329-0054C025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23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3342" y="1350840"/>
            <a:ext cx="542150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12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6401E1-CE28-4225-8622-7DA31F21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Misgendering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68F6-6015-4D90-A15F-3D6ED10F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BE3D8-262B-4981-9CC6-360A2C48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5F5E-0DCF-463C-A329-0054C025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24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B57566-6CA1-4222-9E0F-14DC7835F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219" y="1634128"/>
            <a:ext cx="7886700" cy="4351338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/>
              <a:t>Sometimes a person’s appearance looks different than the gender they identify with. It can be understandably uncomfortable when they are called the wrong gender </a:t>
            </a:r>
          </a:p>
          <a:p>
            <a:pPr marL="285750" indent="-285750"/>
            <a:r>
              <a:rPr lang="en-US" dirty="0"/>
              <a:t>If you make a mistake and accidentally call someone by the wrong name, gender, or pronoun, apologize and move on without drawing more attention to it.</a:t>
            </a:r>
          </a:p>
          <a:p>
            <a:pPr marL="285750" indent="-285750"/>
            <a:r>
              <a:rPr lang="en-US" dirty="0"/>
              <a:t>Keep doing the work to get it right next time. Keep  your intentions strong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89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6401E1-CE28-4225-8622-7DA31F21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is not binary.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68F6-6015-4D90-A15F-3D6ED10F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BE3D8-262B-4981-9CC6-360A2C48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5F5E-0DCF-463C-A329-0054C025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25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1544" y="1386010"/>
            <a:ext cx="65209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9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6401E1-CE28-4225-8622-7DA31F21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Transgender facts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68F6-6015-4D90-A15F-3D6ED10F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BE3D8-262B-4981-9CC6-360A2C48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5F5E-0DCF-463C-A329-0054C025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26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50" y="1835998"/>
            <a:ext cx="5827885" cy="372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3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6401E1-CE28-4225-8622-7DA31F21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Transgender facts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68F6-6015-4D90-A15F-3D6ED10F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BE3D8-262B-4981-9CC6-360A2C48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5F5E-0DCF-463C-A329-0054C025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27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634128"/>
            <a:ext cx="78867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The terms “transgender” and “trans” are umbrella terms that can include lots of gender expansive identities. </a:t>
            </a:r>
          </a:p>
          <a:p>
            <a:r>
              <a:rPr lang="en-US" dirty="0"/>
              <a:t>They are adjectives, not  nouns.  “Trans people” not “the transgender”</a:t>
            </a:r>
          </a:p>
          <a:p>
            <a:r>
              <a:rPr lang="en-US" dirty="0"/>
              <a:t>A trans woman is male to female. A trans man is female to male.  It is never the  other  way around. </a:t>
            </a:r>
          </a:p>
          <a:p>
            <a:r>
              <a:rPr lang="en-US" dirty="0"/>
              <a:t>Mirror language: Use the pronouns that the person identifies. Don’t always assume based off appearance. </a:t>
            </a:r>
          </a:p>
          <a:p>
            <a:r>
              <a:rPr lang="en-US" dirty="0"/>
              <a:t>Do not ask questions about physical characteristics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8EB6B0F-1E0A-4427-8713-3FE733487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8565"/>
            <a:ext cx="7930888" cy="1325563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Practice ungendering </a:t>
            </a:r>
            <a:r>
              <a:rPr lang="en-US" i="1" dirty="0" smtClean="0"/>
              <a:t>your  </a:t>
            </a:r>
            <a:r>
              <a:rPr lang="en-US" i="1" dirty="0"/>
              <a:t>language and </a:t>
            </a:r>
            <a:r>
              <a:rPr lang="en-US" i="1" dirty="0" smtClean="0"/>
              <a:t>avoiding gender binary </a:t>
            </a:r>
            <a:r>
              <a:rPr lang="en-US" i="1" dirty="0"/>
              <a:t>terms</a:t>
            </a:r>
            <a:r>
              <a:rPr lang="en-US" i="1" dirty="0" smtClean="0"/>
              <a:t>.</a:t>
            </a:r>
            <a:br>
              <a:rPr lang="en-US" i="1" dirty="0" smtClean="0"/>
            </a:br>
            <a:endParaRPr lang="en-US" i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60860"/>
            <a:ext cx="8134025" cy="380138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D163E-0378-48C7-B915-32350A112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13138-C5B8-495D-BC03-91FD1217A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23C6E-B85E-4266-BB1F-A40C3E3B7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9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5D07A61-8BB7-4E6E-B2A8-E72FDFD3D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Becoming an Ally</a:t>
            </a:r>
            <a:endParaRPr lang="en-US" i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8918" y="1421179"/>
            <a:ext cx="4346164" cy="435133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357D5-8518-4C85-A404-F53CBA626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16C25-5418-47A3-AD60-29901E489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4D409-F316-486D-85E8-41F7DC302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2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DD743-4F62-41E0-88A5-569853BF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4AB50-8566-4682-A2E5-975FAB93E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36894-0183-44B0-A15C-EB6486149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6" y="1143531"/>
            <a:ext cx="7261662" cy="408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5D07A61-8BB7-4E6E-B2A8-E72FDFD3D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Becoming an Ally</a:t>
            </a:r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357D5-8518-4C85-A404-F53CBA626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16C25-5418-47A3-AD60-29901E489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4D409-F316-486D-85E8-41F7DC302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30</a:t>
            </a:fld>
            <a:endParaRPr lang="en-US"/>
          </a:p>
        </p:txBody>
      </p:sp>
      <p:pic>
        <p:nvPicPr>
          <p:cNvPr id="8" name="_dg86g-QlM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8650" y="1634128"/>
            <a:ext cx="7188826" cy="40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1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73DF3-AA9B-40D6-86C3-3B15D9AEE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0B678-78B9-410C-8704-CA5B7ACD1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53E48-ACE0-4F9A-9723-175473D03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576" y="172994"/>
            <a:ext cx="5430656" cy="534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6401E1-CE28-4225-8622-7DA31F21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Cass Model-6 Stages of         </a:t>
            </a:r>
            <a:br>
              <a:rPr lang="en-US" dirty="0"/>
            </a:br>
            <a:r>
              <a:rPr lang="en-US" dirty="0"/>
              <a:t>Coming  Out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68F6-6015-4D90-A15F-3D6ED10F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BE3D8-262B-4981-9CC6-360A2C48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5F5E-0DCF-463C-A329-0054C025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32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634128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1.  </a:t>
            </a:r>
            <a:r>
              <a:rPr lang="en-US" dirty="0" smtClean="0"/>
              <a:t>Confusion</a:t>
            </a:r>
          </a:p>
          <a:p>
            <a:r>
              <a:rPr lang="en-US" dirty="0" smtClean="0"/>
              <a:t>2</a:t>
            </a:r>
            <a:r>
              <a:rPr lang="en-US" dirty="0"/>
              <a:t>.  </a:t>
            </a:r>
            <a:r>
              <a:rPr lang="en-US" dirty="0" smtClean="0"/>
              <a:t>Comparison</a:t>
            </a:r>
          </a:p>
          <a:p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en-US" dirty="0" smtClean="0"/>
              <a:t>Tolerance</a:t>
            </a:r>
          </a:p>
          <a:p>
            <a:r>
              <a:rPr lang="en-US" dirty="0" smtClean="0"/>
              <a:t>4.  Acceptance</a:t>
            </a:r>
          </a:p>
          <a:p>
            <a:r>
              <a:rPr lang="en-US" dirty="0" smtClean="0"/>
              <a:t>5. Pride</a:t>
            </a:r>
          </a:p>
          <a:p>
            <a:r>
              <a:rPr lang="en-US" dirty="0" smtClean="0"/>
              <a:t>6</a:t>
            </a:r>
            <a:r>
              <a:rPr lang="en-US" dirty="0"/>
              <a:t>. </a:t>
            </a:r>
            <a:r>
              <a:rPr lang="en-US" dirty="0" smtClean="0"/>
              <a:t>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5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6401E1-CE28-4225-8622-7DA31F21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support someone in </a:t>
            </a:r>
            <a:br>
              <a:rPr lang="en-US" dirty="0"/>
            </a:br>
            <a:r>
              <a:rPr lang="en-US" dirty="0"/>
              <a:t>coming out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68F6-6015-4D90-A15F-3D6ED10F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BE3D8-262B-4981-9CC6-360A2C48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5F5E-0DCF-463C-A329-0054C025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33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634128"/>
            <a:ext cx="78867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Listen, and meet them where they are at.</a:t>
            </a:r>
          </a:p>
          <a:p>
            <a:r>
              <a:rPr lang="en-US" dirty="0"/>
              <a:t>Thank them- validate that you are indeed someone they can trust and someone who they can reach out to.</a:t>
            </a:r>
          </a:p>
          <a:p>
            <a:r>
              <a:rPr lang="en-US" dirty="0"/>
              <a:t>Find out who else knows: it may not be safe for that person to be out in certain environments. Ask if that’s the right name and pronoun you want to use in private or around others.</a:t>
            </a:r>
          </a:p>
          <a:p>
            <a:r>
              <a:rPr lang="en-US" dirty="0"/>
              <a:t>Ask what it means for them. Just because someone identifies a certain way, doesn’t mean that they will fit the perfect definition of it. This is unique to everyone themselves</a:t>
            </a:r>
          </a:p>
          <a:p>
            <a:r>
              <a:rPr lang="en-US" dirty="0"/>
              <a:t>Be an active ally= ask what you can do to support. Continue to look for ways you can support. Attend pride, check in with them, be a resource or just someone they can talk to.</a:t>
            </a:r>
          </a:p>
          <a:p>
            <a:pPr marL="285750" indent="-285750"/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3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6401E1-CE28-4225-8622-7DA31F21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Avoid the following: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68F6-6015-4D90-A15F-3D6ED10F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BE3D8-262B-4981-9CC6-360A2C48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5F5E-0DCF-463C-A329-0054C025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34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634128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“How long did you know?”</a:t>
            </a:r>
          </a:p>
          <a:p>
            <a:r>
              <a:rPr lang="en-US" dirty="0"/>
              <a:t>“It doesn’t matter to me”- This minimizes the person’s feelings. It took a lot of courage for them to come out.</a:t>
            </a:r>
          </a:p>
          <a:p>
            <a:r>
              <a:rPr lang="en-US" dirty="0"/>
              <a:t>“I had a feeling”, “I always knew”, “I was waiting for you to come out”—this can invalidate and downplay the significance of them coming out.</a:t>
            </a:r>
          </a:p>
          <a:p>
            <a:r>
              <a:rPr lang="en-US" dirty="0"/>
              <a:t>Do not out them to others</a:t>
            </a:r>
          </a:p>
          <a:p>
            <a:r>
              <a:rPr lang="en-US" dirty="0"/>
              <a:t>Do not ask them what they looked like pre-transition, or to see an old photo.</a:t>
            </a:r>
          </a:p>
          <a:p>
            <a:pPr marL="285750" indent="-285750"/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04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6401E1-CE28-4225-8622-7DA31F21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Avoid the following: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68F6-6015-4D90-A15F-3D6ED10F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BE3D8-262B-4981-9CC6-360A2C48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5F5E-0DCF-463C-A329-0054C025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35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634128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Do not ask a person who is trans if they are going to have surgery. This is part of everyone’s journey and taking a medical route doesn’t make anyone more or less trans.</a:t>
            </a:r>
          </a:p>
          <a:p>
            <a:r>
              <a:rPr lang="en-US" dirty="0"/>
              <a:t>“What’s your real name?”</a:t>
            </a:r>
          </a:p>
          <a:p>
            <a:r>
              <a:rPr lang="en-US" dirty="0"/>
              <a:t>Don’t ask a million questions- let the person share what they want when they are ready.</a:t>
            </a:r>
          </a:p>
          <a:p>
            <a:r>
              <a:rPr lang="en-US" dirty="0"/>
              <a:t>Pressuring the person to tell others in their life, they may not be ready.</a:t>
            </a:r>
          </a:p>
          <a:p>
            <a:pPr marL="285750" indent="-285750"/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4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" y="1498386"/>
            <a:ext cx="4773725" cy="393270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86401E1-CE28-4225-8622-7DA31F21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People with I/DD in the LGBTQ+            community are marginalized.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68F6-6015-4D90-A15F-3D6ED10F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BE3D8-262B-4981-9CC6-360A2C48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5F5E-0DCF-463C-A329-0054C025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36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64226" y="1634128"/>
            <a:ext cx="4351123" cy="4351338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en-US" dirty="0"/>
              <a:t>People can face discrimination from outside their community, but also from those who are inside their community.</a:t>
            </a:r>
          </a:p>
          <a:p>
            <a:pPr marL="342900" indent="-342900"/>
            <a:r>
              <a:rPr lang="en-US" dirty="0"/>
              <a:t>For example, people may struggle to fit in with the LGBTQ+ community because they have a disability. They may feel like it’s hard to relate to others with a disability, because they are LGBTQ+</a:t>
            </a:r>
          </a:p>
          <a:p>
            <a:pPr marL="285750" indent="-285750"/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38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6401E1-CE28-4225-8622-7DA31F21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Intersectionality of I/DD </a:t>
            </a:r>
            <a:br>
              <a:rPr lang="en-US" dirty="0"/>
            </a:br>
            <a:r>
              <a:rPr lang="en-US" dirty="0"/>
              <a:t>and LGBTQ+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68F6-6015-4D90-A15F-3D6ED10F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BE3D8-262B-4981-9CC6-360A2C48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5F5E-0DCF-463C-A329-0054C025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37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461133"/>
            <a:ext cx="7886699" cy="4351338"/>
          </a:xfrm>
        </p:spPr>
        <p:txBody>
          <a:bodyPr>
            <a:normAutofit fontScale="92500" lnSpcReduction="20000"/>
          </a:bodyPr>
          <a:lstStyle/>
          <a:p>
            <a:pPr marL="285750" indent="-285750"/>
            <a:endParaRPr lang="en-US" i="1" dirty="0"/>
          </a:p>
          <a:p>
            <a:pPr lvl="0"/>
            <a:r>
              <a:rPr lang="en-US" dirty="0"/>
              <a:t>Feelings of shame, confusion, fear.</a:t>
            </a:r>
          </a:p>
          <a:p>
            <a:pPr lvl="0"/>
            <a:r>
              <a:rPr lang="en-US" dirty="0"/>
              <a:t>Rejection/pushback from various systems in their life.   </a:t>
            </a:r>
          </a:p>
          <a:p>
            <a:pPr lvl="0"/>
            <a:r>
              <a:rPr lang="en-US" dirty="0"/>
              <a:t>(family, staff, peers)</a:t>
            </a:r>
          </a:p>
          <a:p>
            <a:pPr lvl="0"/>
            <a:r>
              <a:rPr lang="en-US" dirty="0"/>
              <a:t>Ableism- this amplifies questioning the validity of the person’s experience, and the stereotypes of “going through a phase”</a:t>
            </a:r>
          </a:p>
          <a:p>
            <a:pPr lvl="0"/>
            <a:r>
              <a:rPr lang="en-US" dirty="0"/>
              <a:t>Limited social experiences making boundaries difficult </a:t>
            </a:r>
          </a:p>
          <a:p>
            <a:pPr lvl="0"/>
            <a:r>
              <a:rPr lang="en-US" dirty="0"/>
              <a:t>Lack of access to LGBTQ+ places</a:t>
            </a:r>
          </a:p>
          <a:p>
            <a:pPr lvl="0"/>
            <a:r>
              <a:rPr lang="en-US" dirty="0"/>
              <a:t>Lack of social support</a:t>
            </a:r>
          </a:p>
          <a:p>
            <a:pPr lvl="0"/>
            <a:r>
              <a:rPr lang="en-US" dirty="0"/>
              <a:t>Generational differences and Privilege</a:t>
            </a:r>
          </a:p>
        </p:txBody>
      </p:sp>
    </p:spTree>
    <p:extLst>
      <p:ext uri="{BB962C8B-B14F-4D97-AF65-F5344CB8AC3E}">
        <p14:creationId xmlns:p14="http://schemas.microsoft.com/office/powerpoint/2010/main" val="265955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6401E1-CE28-4225-8622-7DA31F21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Supporting  someone with I/DD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68F6-6015-4D90-A15F-3D6ED10F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BE3D8-262B-4981-9CC6-360A2C48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5F5E-0DCF-463C-A329-0054C025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38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9796" y="1251068"/>
            <a:ext cx="7886699" cy="4351338"/>
          </a:xfrm>
        </p:spPr>
        <p:txBody>
          <a:bodyPr>
            <a:normAutofit fontScale="85000" lnSpcReduction="20000"/>
          </a:bodyPr>
          <a:lstStyle/>
          <a:p>
            <a:pPr marL="285750" indent="-285750"/>
            <a:endParaRPr lang="en-US" i="1" dirty="0"/>
          </a:p>
          <a:p>
            <a:r>
              <a:rPr lang="en-US" dirty="0"/>
              <a:t>Provide opportunities for inclusion in the community by             bringing someone to LGBTQ+ friendly places. </a:t>
            </a:r>
          </a:p>
          <a:p>
            <a:r>
              <a:rPr lang="en-US" dirty="0"/>
              <a:t>Connect with local LGBTQ+ organizations and support groups. </a:t>
            </a:r>
          </a:p>
          <a:p>
            <a:r>
              <a:rPr lang="en-US" dirty="0"/>
              <a:t>Find movies,  books, Netflix shows with LGBTQ+ characters. </a:t>
            </a:r>
          </a:p>
          <a:p>
            <a:r>
              <a:rPr lang="en-US" dirty="0"/>
              <a:t>Practice social skills, role play scenarios where the person may be questioned about their sexuality.</a:t>
            </a:r>
          </a:p>
          <a:p>
            <a:r>
              <a:rPr lang="en-US" dirty="0"/>
              <a:t>Role- play coming out to others. Give them an opportunity to practice what they want to say.</a:t>
            </a:r>
          </a:p>
          <a:p>
            <a:r>
              <a:rPr lang="en-US" dirty="0"/>
              <a:t>Teach online dating etiquette </a:t>
            </a:r>
          </a:p>
          <a:p>
            <a:r>
              <a:rPr lang="en-US" dirty="0"/>
              <a:t>Prepare them for difficult outcomes.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2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6401E1-CE28-4225-8622-7DA31F21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Positive messages of affirmation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68F6-6015-4D90-A15F-3D6ED10F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BE3D8-262B-4981-9CC6-360A2C48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5F5E-0DCF-463C-A329-0054C025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39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9796" y="1251068"/>
            <a:ext cx="7886699" cy="4351338"/>
          </a:xfrm>
        </p:spPr>
        <p:txBody>
          <a:bodyPr>
            <a:normAutofit/>
          </a:bodyPr>
          <a:lstStyle/>
          <a:p>
            <a:pPr marL="285750" indent="-285750"/>
            <a:endParaRPr lang="en-US" i="1" dirty="0"/>
          </a:p>
          <a:p>
            <a:pPr marL="0" indent="0">
              <a:buNone/>
            </a:pPr>
            <a:r>
              <a:rPr lang="en-US" dirty="0" smtClean="0"/>
              <a:t>	Sometimes </a:t>
            </a:r>
            <a:r>
              <a:rPr lang="en-US" dirty="0"/>
              <a:t>the best support we can offer someone is a kind word. Here are some examples: </a:t>
            </a:r>
          </a:p>
          <a:p>
            <a:endParaRPr lang="en-US" dirty="0"/>
          </a:p>
          <a:p>
            <a:r>
              <a:rPr lang="en-US" dirty="0"/>
              <a:t>“It’s a joy to get to know the real you”</a:t>
            </a:r>
          </a:p>
          <a:p>
            <a:r>
              <a:rPr lang="en-US" dirty="0"/>
              <a:t>“I’m so glad you‘re here”</a:t>
            </a:r>
          </a:p>
          <a:p>
            <a:r>
              <a:rPr lang="en-US" dirty="0"/>
              <a:t>“Your life is meaningful and valuable” </a:t>
            </a:r>
          </a:p>
          <a:p>
            <a:r>
              <a:rPr lang="en-US" dirty="0"/>
              <a:t>“You deserve to feel safe”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59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DD743-4F62-41E0-88A5-569853BF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4AB50-8566-4682-A2E5-975FAB93E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36894-0183-44B0-A15C-EB6486149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73" y="1094428"/>
            <a:ext cx="7452426" cy="419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4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6401E1-CE28-4225-8622-7DA31F21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Remember: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68F6-6015-4D90-A15F-3D6ED10F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BE3D8-262B-4981-9CC6-360A2C48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5F5E-0DCF-463C-A329-0054C025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40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9796" y="1251068"/>
            <a:ext cx="7886699" cy="4351338"/>
          </a:xfrm>
        </p:spPr>
        <p:txBody>
          <a:bodyPr>
            <a:normAutofit fontScale="92500" lnSpcReduction="10000"/>
          </a:bodyPr>
          <a:lstStyle/>
          <a:p>
            <a:pPr marL="285750" indent="-285750"/>
            <a:endParaRPr lang="en-US" i="1" dirty="0"/>
          </a:p>
          <a:p>
            <a:r>
              <a:rPr lang="en-US" dirty="0"/>
              <a:t>Treat others the way you want to be treated.</a:t>
            </a:r>
          </a:p>
          <a:p>
            <a:r>
              <a:rPr lang="en-US" dirty="0"/>
              <a:t>Everyone’s journey is unique</a:t>
            </a:r>
          </a:p>
          <a:p>
            <a:r>
              <a:rPr lang="en-US" dirty="0"/>
              <a:t>Be open to learning and open to change</a:t>
            </a:r>
          </a:p>
          <a:p>
            <a:r>
              <a:rPr lang="en-US" dirty="0"/>
              <a:t>Amplify the voices of the people we support</a:t>
            </a:r>
          </a:p>
          <a:p>
            <a:r>
              <a:rPr lang="en-US" dirty="0"/>
              <a:t>Challenge  yourself to make your workspace safe and inclusive</a:t>
            </a:r>
          </a:p>
          <a:p>
            <a:r>
              <a:rPr lang="en-US" dirty="0"/>
              <a:t>Make yourself a visible ally</a:t>
            </a:r>
          </a:p>
          <a:p>
            <a:r>
              <a:rPr lang="en-US" dirty="0"/>
              <a:t>We don’t have to understand everything, we do have to treat everyone with dignity and respect</a:t>
            </a:r>
          </a:p>
        </p:txBody>
      </p:sp>
    </p:spTree>
    <p:extLst>
      <p:ext uri="{BB962C8B-B14F-4D97-AF65-F5344CB8AC3E}">
        <p14:creationId xmlns:p14="http://schemas.microsoft.com/office/powerpoint/2010/main" val="65116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6401E1-CE28-4225-8622-7DA31F21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68F6-6015-4D90-A15F-3D6ED10F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BE3D8-262B-4981-9CC6-360A2C48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5F5E-0DCF-463C-A329-0054C025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41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9796" y="1251068"/>
            <a:ext cx="7886699" cy="4351338"/>
          </a:xfrm>
        </p:spPr>
        <p:txBody>
          <a:bodyPr>
            <a:normAutofit/>
          </a:bodyPr>
          <a:lstStyle/>
          <a:p>
            <a:pPr marL="285750" indent="-285750"/>
            <a:endParaRPr lang="en-US" i="1" dirty="0"/>
          </a:p>
          <a:p>
            <a:r>
              <a:rPr lang="en-US" dirty="0" smtClean="0"/>
              <a:t>workforcetransformation.org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Brian Potvin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bpotvin@arcmonroe.org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6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6401E1-CE28-4225-8622-7DA31F21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safe space?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B57566-6CA1-4222-9E0F-14DC7835F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0697"/>
            <a:ext cx="7886700" cy="4351338"/>
          </a:xfrm>
        </p:spPr>
        <p:txBody>
          <a:bodyPr/>
          <a:lstStyle/>
          <a:p>
            <a:r>
              <a:rPr lang="en-US" dirty="0"/>
              <a:t>A safe, inclusive place for all</a:t>
            </a:r>
          </a:p>
          <a:p>
            <a:r>
              <a:rPr lang="en-US" dirty="0"/>
              <a:t>Recognizes people for who they are</a:t>
            </a:r>
          </a:p>
          <a:p>
            <a:r>
              <a:rPr lang="en-US" dirty="0"/>
              <a:t>Not exclusively, but explicitly LGBTQ+</a:t>
            </a:r>
          </a:p>
          <a:p>
            <a:r>
              <a:rPr lang="en-US" dirty="0"/>
              <a:t>Awareness of the discrimination LGBTQ+ people face on many different systematic levels</a:t>
            </a:r>
          </a:p>
          <a:p>
            <a:r>
              <a:rPr lang="en-US" dirty="0"/>
              <a:t>A forgiving space of grace and understanding </a:t>
            </a:r>
          </a:p>
          <a:p>
            <a:r>
              <a:rPr lang="en-US" dirty="0"/>
              <a:t>For our coworkers and people we support</a:t>
            </a:r>
          </a:p>
          <a:p>
            <a:r>
              <a:rPr lang="en-US" dirty="0"/>
              <a:t>An agency-wide culture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68F6-6015-4D90-A15F-3D6ED10F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BE3D8-262B-4981-9CC6-360A2C48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5F5E-0DCF-463C-A329-0054C025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4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6401E1-CE28-4225-8622-7DA31F21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create a safe space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B57566-6CA1-4222-9E0F-14DC7835F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3932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Listen attentively and actively</a:t>
            </a:r>
          </a:p>
          <a:p>
            <a:r>
              <a:rPr lang="en-US" dirty="0"/>
              <a:t>Be open to change</a:t>
            </a:r>
          </a:p>
          <a:p>
            <a:r>
              <a:rPr lang="en-US" dirty="0"/>
              <a:t>Be vulnerable to challenge and push past internal stereotypes</a:t>
            </a:r>
          </a:p>
          <a:p>
            <a:r>
              <a:rPr lang="en-US" dirty="0"/>
              <a:t>Put people first- remember that every person is the expert of their own lives.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68F6-6015-4D90-A15F-3D6ED10F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BE3D8-262B-4981-9CC6-360A2C48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5F5E-0DCF-463C-A329-0054C025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8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6401E1-CE28-4225-8622-7DA31F21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Acronym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732" y="1634128"/>
            <a:ext cx="6478932" cy="208707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68F6-6015-4D90-A15F-3D6ED10F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BE3D8-262B-4981-9CC6-360A2C48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5F5E-0DCF-463C-A329-0054C025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703" y="3998174"/>
            <a:ext cx="2316781" cy="148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6401E1-CE28-4225-8622-7DA31F21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/>
                <a:ea typeface="+mn-lt"/>
                <a:cs typeface="Calibri" panose="020F0502020204030204"/>
              </a:rPr>
              <a:t>L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GBTQIA +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68F6-6015-4D90-A15F-3D6ED10F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BE3D8-262B-4981-9CC6-360A2C48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5F5E-0DCF-463C-A329-0054C025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8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0" y="2158863"/>
            <a:ext cx="4639458" cy="10729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153" y="3012271"/>
            <a:ext cx="5273497" cy="14387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501" y="4184501"/>
            <a:ext cx="1828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53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6401E1-CE28-4225-8622-7DA31F21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panose="020F0502020204030204"/>
                <a:ea typeface="+mn-lt"/>
                <a:cs typeface="Calibri" panose="020F0502020204030204"/>
              </a:rPr>
              <a:t>L</a:t>
            </a:r>
            <a:r>
              <a:rPr lang="en-US" dirty="0" smtClean="0">
                <a:solidFill>
                  <a:schemeClr val="accent2"/>
                </a:solidFill>
                <a:latin typeface="Calibri" panose="020F0502020204030204"/>
                <a:ea typeface="+mn-lt"/>
                <a:cs typeface="Calibri" panose="020F0502020204030204"/>
              </a:rPr>
              <a:t>G</a:t>
            </a:r>
            <a:r>
              <a:rPr lang="en-US" dirty="0" smtClean="0">
                <a:solidFill>
                  <a:schemeClr val="tx1"/>
                </a:solidFill>
                <a:latin typeface="Calibri" panose="020F0502020204030204"/>
                <a:ea typeface="+mn-lt"/>
                <a:cs typeface="Calibri" panose="020F0502020204030204"/>
              </a:rPr>
              <a:t>BTQIA </a:t>
            </a:r>
            <a:r>
              <a:rPr lang="en-US" dirty="0">
                <a:solidFill>
                  <a:schemeClr val="tx1"/>
                </a:solidFill>
                <a:latin typeface="Calibri" panose="020F0502020204030204"/>
                <a:ea typeface="+mn-lt"/>
                <a:cs typeface="Calibri" panose="020F0502020204030204"/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68F6-6015-4D90-A15F-3D6ED10F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9B0-1264-417A-A90F-F30F72F58080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BE3D8-262B-4981-9CC6-360A2C48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www.workforcetransformation.org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35F5E-0DCF-463C-A329-0054C025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E9C0-F475-4637-97E2-9CD884B81396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367" y="2341988"/>
            <a:ext cx="5224725" cy="17436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292" y="1506570"/>
            <a:ext cx="2956816" cy="1072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807" y="4199684"/>
            <a:ext cx="2168768" cy="130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19477"/>
      </p:ext>
    </p:extLst>
  </p:cSld>
  <p:clrMapOvr>
    <a:masterClrMapping/>
  </p:clrMapOvr>
</p:sld>
</file>

<file path=ppt/theme/theme1.xml><?xml version="1.0" encoding="utf-8"?>
<a:theme xmlns:a="http://schemas.openxmlformats.org/drawingml/2006/main" name="RCW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1639</TotalTime>
  <Words>1423</Words>
  <Application>Microsoft Office PowerPoint</Application>
  <PresentationFormat>On-screen Show (4:3)</PresentationFormat>
  <Paragraphs>267</Paragraphs>
  <Slides>41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RCWT</vt:lpstr>
      <vt:lpstr>Creating Safe Spaces for the LGBTQ+ Community</vt:lpstr>
      <vt:lpstr>Objectives</vt:lpstr>
      <vt:lpstr>PowerPoint Presentation</vt:lpstr>
      <vt:lpstr>PowerPoint Presentation</vt:lpstr>
      <vt:lpstr>What is a safe space?</vt:lpstr>
      <vt:lpstr>How to create a safe space</vt:lpstr>
      <vt:lpstr>The Acronym</vt:lpstr>
      <vt:lpstr>LGBTQIA +</vt:lpstr>
      <vt:lpstr>LGBTQIA +</vt:lpstr>
      <vt:lpstr>LGBTQIA +</vt:lpstr>
      <vt:lpstr>LGBTQIA +</vt:lpstr>
      <vt:lpstr>LGBTQIA +</vt:lpstr>
      <vt:lpstr>LGBTQIA +</vt:lpstr>
      <vt:lpstr>LGBTQIA +</vt:lpstr>
      <vt:lpstr>LGBTQIA +</vt:lpstr>
      <vt:lpstr>LGBTQIA +</vt:lpstr>
      <vt:lpstr>LGBTQIA +</vt:lpstr>
      <vt:lpstr>Beyond the Binary</vt:lpstr>
      <vt:lpstr>Gender Identity</vt:lpstr>
      <vt:lpstr>Components of Gender, Sex, and Sexuality</vt:lpstr>
      <vt:lpstr>Pronouns</vt:lpstr>
      <vt:lpstr>Pronouns</vt:lpstr>
      <vt:lpstr>Pronouns</vt:lpstr>
      <vt:lpstr>Misgendering</vt:lpstr>
      <vt:lpstr>The world is not binary.</vt:lpstr>
      <vt:lpstr>Transgender facts</vt:lpstr>
      <vt:lpstr>Transgender facts</vt:lpstr>
      <vt:lpstr>Practice ungendering your  language and avoiding gender binary terms. </vt:lpstr>
      <vt:lpstr>Becoming an Ally</vt:lpstr>
      <vt:lpstr>Becoming an Ally</vt:lpstr>
      <vt:lpstr>PowerPoint Presentation</vt:lpstr>
      <vt:lpstr>Cass Model-6 Stages of          Coming  Out </vt:lpstr>
      <vt:lpstr>How to support someone in  coming out</vt:lpstr>
      <vt:lpstr>Avoid the following:</vt:lpstr>
      <vt:lpstr>Avoid the following:</vt:lpstr>
      <vt:lpstr>People with I/DD in the LGBTQ+            community are marginalized.</vt:lpstr>
      <vt:lpstr>The Intersectionality of I/DD  and LGBTQ+</vt:lpstr>
      <vt:lpstr>Supporting  someone with I/DD </vt:lpstr>
      <vt:lpstr>Positive messages of affirmation</vt:lpstr>
      <vt:lpstr>Remember: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Shea</dc:creator>
  <cp:lastModifiedBy>Potvin, Brian</cp:lastModifiedBy>
  <cp:revision>27</cp:revision>
  <dcterms:created xsi:type="dcterms:W3CDTF">2018-01-15T14:13:30Z</dcterms:created>
  <dcterms:modified xsi:type="dcterms:W3CDTF">2022-06-14T14:47:05Z</dcterms:modified>
</cp:coreProperties>
</file>