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media/image10.jpg" ContentType="image/png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5854CA-19F4-4771-B6A2-DA5C0742B220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59B32-092D-4993-B10E-B331BB0D17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Enhancing Relationships with Direct Support Professionals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8B232-A4A1-4606-AD8C-C0807FEB3A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Letisia</a:t>
            </a:r>
            <a:r>
              <a:rPr lang="en-US" dirty="0"/>
              <a:t> Comstock-Allcorn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EBF298-AF34-4FC3-B628-48E8DE238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686" y="6109252"/>
            <a:ext cx="2710227" cy="64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2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1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ABB668-12B5-4C47-91F3-95E106AF4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931658"/>
            <a:ext cx="6269479" cy="499468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42863A-E523-4E75-9A1C-096DB08EF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 dirty="0"/>
              <a:t>				</a:t>
            </a:r>
            <a:r>
              <a:rPr lang="en-US" dirty="0"/>
              <a:t>My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AED09-9FBE-4BB1-8905-3756D123A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3656289" cy="4521127"/>
          </a:xfrm>
        </p:spPr>
        <p:txBody>
          <a:bodyPr>
            <a:noAutofit/>
          </a:bodyPr>
          <a:lstStyle/>
          <a:p>
            <a:r>
              <a:rPr lang="en-US" sz="3200" dirty="0"/>
              <a:t>To enhance our relationships with Direct Support Professionals, so that we see them as partners and not staff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44B49B-52EC-47C5-96AB-544B4F229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8951" y="6260123"/>
            <a:ext cx="2479064" cy="58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1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123CB-F8FA-49B9-BDA9-ACAAB4033B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014" t="-7011" r="4014" b="7011"/>
          <a:stretch/>
        </p:blipFill>
        <p:spPr>
          <a:xfrm>
            <a:off x="7043933" y="1419134"/>
            <a:ext cx="4178419" cy="40129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05B0B1-1260-4216-ACCA-A0313891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en-US" dirty="0"/>
              <a:t>What does Direct Support Professional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E3FF6-DF06-4C87-BC7E-72FFCEF99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104843" cy="3599316"/>
          </a:xfrm>
        </p:spPr>
        <p:txBody>
          <a:bodyPr>
            <a:normAutofit/>
          </a:bodyPr>
          <a:lstStyle/>
          <a:p>
            <a:r>
              <a:rPr lang="en-US" sz="4000" dirty="0"/>
              <a:t>Direct = you</a:t>
            </a:r>
          </a:p>
          <a:p>
            <a:r>
              <a:rPr lang="en-US" sz="4000" dirty="0"/>
              <a:t>Support = help (not just physically)</a:t>
            </a:r>
          </a:p>
          <a:p>
            <a:r>
              <a:rPr lang="en-US" sz="4000" dirty="0"/>
              <a:t>Professional= standard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44E523-E852-4D53-818F-C48D4DA55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0989" y="6330461"/>
            <a:ext cx="1874579" cy="44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40" name="Rectangle 3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" name="Picture 43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46" name="Rectangle 4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ompact disk&#10;&#10;Description generated with high confidence">
            <a:extLst>
              <a:ext uri="{FF2B5EF4-FFF2-40B4-BE49-F238E27FC236}">
                <a16:creationId xmlns:a16="http://schemas.microsoft.com/office/drawing/2014/main" id="{AE87CDEC-3E48-4250-A9B7-405C757763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7043933" y="1487861"/>
            <a:ext cx="4178419" cy="3875483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4AFE92-CA59-4F69-AEB0-FB0075E92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en-US" sz="2800"/>
              <a:t>What Are The Core Competencies and What Is The Evaluation Tool?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66899-DABA-4F07-8D83-FDA5200EA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104843" cy="3599316"/>
          </a:xfrm>
        </p:spPr>
        <p:txBody>
          <a:bodyPr>
            <a:noAutofit/>
          </a:bodyPr>
          <a:lstStyle/>
          <a:p>
            <a:r>
              <a:rPr lang="en-US" sz="3200" dirty="0"/>
              <a:t>Putting People First </a:t>
            </a:r>
          </a:p>
          <a:p>
            <a:r>
              <a:rPr lang="en-US" sz="3200" dirty="0"/>
              <a:t>Positive Relationships</a:t>
            </a:r>
          </a:p>
          <a:p>
            <a:r>
              <a:rPr lang="en-US" sz="3200" dirty="0"/>
              <a:t>Be a Professional</a:t>
            </a:r>
          </a:p>
          <a:p>
            <a:r>
              <a:rPr lang="en-US" sz="3200" dirty="0"/>
              <a:t>Health </a:t>
            </a:r>
          </a:p>
          <a:p>
            <a:r>
              <a:rPr lang="en-US" sz="3200" dirty="0"/>
              <a:t>Safety</a:t>
            </a:r>
          </a:p>
          <a:p>
            <a:r>
              <a:rPr lang="en-US" sz="3200" dirty="0"/>
              <a:t>Home life</a:t>
            </a:r>
          </a:p>
          <a:p>
            <a:r>
              <a:rPr lang="en-US" sz="3200" dirty="0"/>
              <a:t>Get Into The Community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4C3CEC-3F53-4207-91AF-FA059DAFB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3144" y="6302530"/>
            <a:ext cx="1652723" cy="3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8325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" name="Picture 33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6" name="Rectangle 3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6423" y="642795"/>
            <a:ext cx="3347830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074565E-CC37-4B12-8C49-43BFFF4AB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86"/>
          <a:stretch/>
        </p:blipFill>
        <p:spPr>
          <a:xfrm>
            <a:off x="8563286" y="1640523"/>
            <a:ext cx="2873747" cy="3550455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A47F6B-7D47-4CE8-87FC-F944AB157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dirty="0"/>
              <a:t>Questions We are too Afraid to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8EF07-EC9E-4C94-922C-908621F01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Can we have a relationship/friendship with my DSP?</a:t>
            </a:r>
          </a:p>
          <a:p>
            <a:r>
              <a:rPr lang="en-US" sz="2800" dirty="0"/>
              <a:t>Can I trust my DSP and tell them things that I’m struggling with?</a:t>
            </a:r>
          </a:p>
          <a:p>
            <a:r>
              <a:rPr lang="en-US" sz="2800" dirty="0"/>
              <a:t>Will my DSP get mad or upset with me?</a:t>
            </a:r>
          </a:p>
          <a:p>
            <a:r>
              <a:rPr lang="en-US" sz="2800" dirty="0"/>
              <a:t>Did I do something that made my DSP leave ?</a:t>
            </a:r>
          </a:p>
          <a:p>
            <a:pPr marL="0" indent="0">
              <a:buNone/>
            </a:pPr>
            <a:r>
              <a:rPr lang="en-US" sz="2000" dirty="0"/>
              <a:t>			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CF4C5B-B39E-4A00-BC39-5190B49AA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8572" y="6178935"/>
            <a:ext cx="2331362" cy="5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1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3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" name="Picture 1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95A0C3-44B5-41BF-ADEB-1147D20B1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933" y="1628529"/>
            <a:ext cx="4178419" cy="35941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D896EF-A26C-4C62-B04A-8D966414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en-US" dirty="0"/>
              <a:t>Beautiful Beginnings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F0DD4-B95A-4F4F-9CE6-FD7E599FD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104843" cy="3599316"/>
          </a:xfrm>
        </p:spPr>
        <p:txBody>
          <a:bodyPr>
            <a:noAutofit/>
          </a:bodyPr>
          <a:lstStyle/>
          <a:p>
            <a:r>
              <a:rPr lang="en-US" dirty="0"/>
              <a:t>What’s your favorite Band?</a:t>
            </a:r>
          </a:p>
          <a:p>
            <a:r>
              <a:rPr lang="en-US" dirty="0"/>
              <a:t>What is your favorite ice cream flavor?</a:t>
            </a:r>
          </a:p>
          <a:p>
            <a:r>
              <a:rPr lang="en-US" dirty="0"/>
              <a:t>What is your favorite scent?</a:t>
            </a:r>
          </a:p>
          <a:p>
            <a:r>
              <a:rPr lang="en-US" dirty="0"/>
              <a:t>What is your favorite season?</a:t>
            </a:r>
          </a:p>
          <a:p>
            <a:r>
              <a:rPr lang="en-US" dirty="0"/>
              <a:t>What is your favorite </a:t>
            </a:r>
            <a:r>
              <a:rPr lang="en-US" dirty="0" err="1"/>
              <a:t>t.v.</a:t>
            </a:r>
            <a:r>
              <a:rPr lang="en-US" dirty="0"/>
              <a:t> show?</a:t>
            </a:r>
          </a:p>
          <a:p>
            <a:r>
              <a:rPr lang="en-US" dirty="0"/>
              <a:t>What is your biggest pet peeve ?</a:t>
            </a:r>
          </a:p>
          <a:p>
            <a:r>
              <a:rPr lang="en-US" dirty="0"/>
              <a:t>Where would you like to travel to? </a:t>
            </a:r>
          </a:p>
        </p:txBody>
      </p:sp>
    </p:spTree>
    <p:extLst>
      <p:ext uri="{BB962C8B-B14F-4D97-AF65-F5344CB8AC3E}">
        <p14:creationId xmlns:p14="http://schemas.microsoft.com/office/powerpoint/2010/main" val="334864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3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3" name="Rectangle 3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range, kite, sky&#10;&#10;Description generated with high confidence">
            <a:extLst>
              <a:ext uri="{FF2B5EF4-FFF2-40B4-BE49-F238E27FC236}">
                <a16:creationId xmlns:a16="http://schemas.microsoft.com/office/drawing/2014/main" id="{273BE907-8D4B-40EF-8F1C-A6A5AC8EB2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5" b="16167"/>
          <a:stretch/>
        </p:blipFill>
        <p:spPr>
          <a:xfrm>
            <a:off x="7043934" y="1336393"/>
            <a:ext cx="4156910" cy="350289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F19665-FFE9-4E9F-890A-36A6CED79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9350" y="6274190"/>
            <a:ext cx="1667250" cy="3950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6878D8-3684-4BD5-9F1F-B675393FF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en-US" dirty="0"/>
              <a:t>	Digging Deeper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48E6B-D186-48E7-895E-22C1F121A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91" y="1970241"/>
            <a:ext cx="5104843" cy="3599316"/>
          </a:xfrm>
        </p:spPr>
        <p:txBody>
          <a:bodyPr>
            <a:noAutofit/>
          </a:bodyPr>
          <a:lstStyle/>
          <a:p>
            <a:r>
              <a:rPr lang="en-US" sz="2800" dirty="0"/>
              <a:t>How would you describe your relationship with each other? </a:t>
            </a:r>
          </a:p>
          <a:p>
            <a:r>
              <a:rPr lang="en-US" sz="2800" dirty="0"/>
              <a:t>What is one thing you wish the other one understood about you ?</a:t>
            </a:r>
          </a:p>
          <a:p>
            <a:r>
              <a:rPr lang="en-US" sz="2800" dirty="0"/>
              <a:t>What is your dreams?</a:t>
            </a:r>
          </a:p>
          <a:p>
            <a:r>
              <a:rPr lang="en-US" sz="2800" dirty="0"/>
              <a:t>What advice do you have for each other?</a:t>
            </a:r>
          </a:p>
          <a:p>
            <a:r>
              <a:rPr lang="en-US" sz="2800" dirty="0"/>
              <a:t>What is your biggest fear?</a:t>
            </a:r>
          </a:p>
        </p:txBody>
      </p:sp>
    </p:spTree>
    <p:extLst>
      <p:ext uri="{BB962C8B-B14F-4D97-AF65-F5344CB8AC3E}">
        <p14:creationId xmlns:p14="http://schemas.microsoft.com/office/powerpoint/2010/main" val="215071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103A-1270-4BE5-9A13-127DC2854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86C97C0-52C1-4629-A207-49EDE2415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1845" y="2138289"/>
            <a:ext cx="6797749" cy="4424289"/>
          </a:xfrm>
        </p:spPr>
      </p:pic>
    </p:spTree>
    <p:extLst>
      <p:ext uri="{BB962C8B-B14F-4D97-AF65-F5344CB8AC3E}">
        <p14:creationId xmlns:p14="http://schemas.microsoft.com/office/powerpoint/2010/main" val="1543188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3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48" name="Rectangle 3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" name="Picture 43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6416752" y="640080"/>
            <a:ext cx="3988155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4E2C89-4321-44E0-8A9A-D8395956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Questions or comments?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4000" dirty="0"/>
              <a:t>Contact Me At Dallasgirl_90@yahoo.com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9AA99A-F949-49FA-8BEF-A5BED301F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6299835"/>
            <a:ext cx="20097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8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06DBA2313DC4C9759A3FD6A108B70" ma:contentTypeVersion="11" ma:contentTypeDescription="Create a new document." ma:contentTypeScope="" ma:versionID="ab87d9695028a5621d92d56e17f23022">
  <xsd:schema xmlns:xsd="http://www.w3.org/2001/XMLSchema" xmlns:xs="http://www.w3.org/2001/XMLSchema" xmlns:p="http://schemas.microsoft.com/office/2006/metadata/properties" xmlns:ns2="0e975271-debc-445c-ad4c-2f26cc4e9fd9" xmlns:ns3="42d14b2f-67e4-486e-9f07-4a55a2eb6407" targetNamespace="http://schemas.microsoft.com/office/2006/metadata/properties" ma:root="true" ma:fieldsID="2953945651b7aa357b025ed8b5b1a23e" ns2:_="" ns3:_="">
    <xsd:import namespace="0e975271-debc-445c-ad4c-2f26cc4e9fd9"/>
    <xsd:import namespace="42d14b2f-67e4-486e-9f07-4a55a2eb64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75271-debc-445c-ad4c-2f26cc4e9f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14b2f-67e4-486e-9f07-4a55a2eb640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62D4F4-F849-43EB-A415-BBE2DB890C90}"/>
</file>

<file path=customXml/itemProps2.xml><?xml version="1.0" encoding="utf-8"?>
<ds:datastoreItem xmlns:ds="http://schemas.openxmlformats.org/officeDocument/2006/customXml" ds:itemID="{59FD712D-849E-4C73-9587-E026545D9519}"/>
</file>

<file path=customXml/itemProps3.xml><?xml version="1.0" encoding="utf-8"?>
<ds:datastoreItem xmlns:ds="http://schemas.openxmlformats.org/officeDocument/2006/customXml" ds:itemID="{1EB96A46-320A-448F-BA35-E0B1BFEDEA30}"/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721</TotalTime>
  <Words>238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Berlin</vt:lpstr>
      <vt:lpstr>Enhancing Relationships with Direct Support Professionals</vt:lpstr>
      <vt:lpstr>    My Goal</vt:lpstr>
      <vt:lpstr>What does Direct Support Professional mean?</vt:lpstr>
      <vt:lpstr>What Are The Core Competencies and What Is The Evaluation Tool?</vt:lpstr>
      <vt:lpstr>Questions We are too Afraid to Ask</vt:lpstr>
      <vt:lpstr>Beautiful Beginnings</vt:lpstr>
      <vt:lpstr> Digging Deeper</vt:lpstr>
      <vt:lpstr>PowerPoint Presentation</vt:lpstr>
      <vt:lpstr>Questions or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Relationships with Direct Support Professionals</dc:title>
  <dc:creator>Letisha Allcorn</dc:creator>
  <cp:lastModifiedBy>Letisha Allcorn</cp:lastModifiedBy>
  <cp:revision>20</cp:revision>
  <dcterms:created xsi:type="dcterms:W3CDTF">2017-09-01T15:25:57Z</dcterms:created>
  <dcterms:modified xsi:type="dcterms:W3CDTF">2017-09-08T14:52:09Z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0x010100D6B06DBA2313DC4C9759A3FD6A108B70</vt:lpwstr>
  </property>
</Properties>
</file>